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notesMasterIdLst>
    <p:notesMasterId r:id="rId24"/>
  </p:notesMasterIdLst>
  <p:handoutMasterIdLst>
    <p:handoutMasterId r:id="rId25"/>
  </p:handoutMasterIdLst>
  <p:sldIdLst>
    <p:sldId id="312" r:id="rId2"/>
    <p:sldId id="353" r:id="rId3"/>
    <p:sldId id="313" r:id="rId4"/>
    <p:sldId id="316" r:id="rId5"/>
    <p:sldId id="340" r:id="rId6"/>
    <p:sldId id="341" r:id="rId7"/>
    <p:sldId id="317" r:id="rId8"/>
    <p:sldId id="342" r:id="rId9"/>
    <p:sldId id="331" r:id="rId10"/>
    <p:sldId id="314" r:id="rId11"/>
    <p:sldId id="350" r:id="rId12"/>
    <p:sldId id="343" r:id="rId13"/>
    <p:sldId id="345" r:id="rId14"/>
    <p:sldId id="346" r:id="rId15"/>
    <p:sldId id="349" r:id="rId16"/>
    <p:sldId id="335" r:id="rId17"/>
    <p:sldId id="347" r:id="rId18"/>
    <p:sldId id="336" r:id="rId19"/>
    <p:sldId id="348" r:id="rId20"/>
    <p:sldId id="354" r:id="rId21"/>
    <p:sldId id="320" r:id="rId22"/>
    <p:sldId id="323" r:id="rId23"/>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CC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115" d="100"/>
          <a:sy n="115" d="100"/>
        </p:scale>
        <p:origin x="372" y="84"/>
      </p:cViewPr>
      <p:guideLst/>
    </p:cSldViewPr>
  </p:slideViewPr>
  <p:notesTextViewPr>
    <p:cViewPr>
      <p:scale>
        <a:sx n="1" d="1"/>
        <a:sy n="1" d="1"/>
      </p:scale>
      <p:origin x="0" y="0"/>
    </p:cViewPr>
  </p:notesTextViewPr>
  <p:notesViewPr>
    <p:cSldViewPr snapToGrid="0">
      <p:cViewPr varScale="1">
        <p:scale>
          <a:sx n="90" d="100"/>
          <a:sy n="90"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6B6F9F-6EE2-488C-84C1-2F18D9AFFBFB}" type="doc">
      <dgm:prSet loTypeId="urn:microsoft.com/office/officeart/2005/8/layout/process1" loCatId="process" qsTypeId="urn:microsoft.com/office/officeart/2005/8/quickstyle/simple1" qsCatId="simple" csTypeId="urn:microsoft.com/office/officeart/2005/8/colors/accent1_2" csCatId="accent1" phldr="1"/>
      <dgm:spPr/>
    </dgm:pt>
    <dgm:pt modelId="{88E2EC24-D816-4CDD-898E-601D31C343EF}">
      <dgm:prSet custT="1"/>
      <dgm:spPr>
        <a:solidFill>
          <a:schemeClr val="accent3">
            <a:lumMod val="60000"/>
            <a:lumOff val="40000"/>
          </a:schemeClr>
        </a:solidFill>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sl-SI" sz="2400" b="1" dirty="0" smtClean="0">
              <a:solidFill>
                <a:schemeClr val="tx1"/>
              </a:solidFill>
            </a:rPr>
            <a:t>Normalen odziv varno navezanega otroka je, da ob ločitvi joče.</a:t>
          </a:r>
        </a:p>
        <a:p>
          <a:pPr marL="0" marR="0" lvl="0" indent="0" defTabSz="914400" rtl="0" eaLnBrk="1" fontAlgn="auto" latinLnBrk="0" hangingPunct="1">
            <a:lnSpc>
              <a:spcPct val="100000"/>
            </a:lnSpc>
            <a:spcBef>
              <a:spcPts val="0"/>
            </a:spcBef>
            <a:spcAft>
              <a:spcPts val="0"/>
            </a:spcAft>
            <a:buClrTx/>
            <a:buSzTx/>
            <a:buFontTx/>
            <a:buNone/>
            <a:tabLst/>
            <a:defRPr/>
          </a:pPr>
          <a:r>
            <a:rPr lang="sl-SI" sz="2400" b="1" dirty="0" smtClean="0">
              <a:solidFill>
                <a:schemeClr val="tx1"/>
              </a:solidFill>
            </a:rPr>
            <a:t>Jok je otrokova osnovna govorica.</a:t>
          </a:r>
          <a:endParaRPr lang="sl-SI" sz="2400" b="1" dirty="0">
            <a:solidFill>
              <a:schemeClr val="tx1"/>
            </a:solidFill>
          </a:endParaRPr>
        </a:p>
      </dgm:t>
    </dgm:pt>
    <dgm:pt modelId="{A9B19764-5B9D-4484-BF76-E5E26EA6B972}" type="parTrans" cxnId="{219EAF47-8BA8-47D2-953C-43D3E1AAB084}">
      <dgm:prSet/>
      <dgm:spPr/>
      <dgm:t>
        <a:bodyPr/>
        <a:lstStyle/>
        <a:p>
          <a:endParaRPr lang="sl-SI"/>
        </a:p>
      </dgm:t>
    </dgm:pt>
    <dgm:pt modelId="{310157B6-E9F4-4300-B971-9F407F317F4A}" type="sibTrans" cxnId="{219EAF47-8BA8-47D2-953C-43D3E1AAB084}">
      <dgm:prSet/>
      <dgm:spPr>
        <a:solidFill>
          <a:srgbClr val="92D050"/>
        </a:solidFill>
      </dgm:spPr>
      <dgm:t>
        <a:bodyPr/>
        <a:lstStyle/>
        <a:p>
          <a:endParaRPr lang="sl-SI"/>
        </a:p>
      </dgm:t>
    </dgm:pt>
    <dgm:pt modelId="{196F5493-7734-4EBF-B729-4F2022C3F86E}">
      <dgm:prSet custT="1"/>
      <dgm:spPr>
        <a:solidFill>
          <a:srgbClr val="00B050"/>
        </a:solidFill>
      </dgm:spPr>
      <dgm:t>
        <a:bodyPr/>
        <a:lstStyle/>
        <a:p>
          <a:pPr rtl="0"/>
          <a:r>
            <a:rPr lang="sl-SI" sz="2000" b="1" dirty="0" smtClean="0">
              <a:solidFill>
                <a:schemeClr val="tx1"/>
              </a:solidFill>
            </a:rPr>
            <a:t>Starši lahko kadarkoli dobite informacije o otrokovem počutju po telefonu.</a:t>
          </a:r>
          <a:endParaRPr lang="sl-SI" sz="2000" b="1" dirty="0">
            <a:solidFill>
              <a:schemeClr val="tx1"/>
            </a:solidFill>
          </a:endParaRPr>
        </a:p>
      </dgm:t>
    </dgm:pt>
    <dgm:pt modelId="{3B40A935-CC95-4BBD-B1DB-375B1C183661}" type="parTrans" cxnId="{DB3EDB1A-52FE-48C0-8D5B-AB1493E423C4}">
      <dgm:prSet/>
      <dgm:spPr/>
      <dgm:t>
        <a:bodyPr/>
        <a:lstStyle/>
        <a:p>
          <a:endParaRPr lang="sl-SI"/>
        </a:p>
      </dgm:t>
    </dgm:pt>
    <dgm:pt modelId="{34E8B620-3183-435D-879A-6082435E502D}" type="sibTrans" cxnId="{DB3EDB1A-52FE-48C0-8D5B-AB1493E423C4}">
      <dgm:prSet/>
      <dgm:spPr/>
      <dgm:t>
        <a:bodyPr/>
        <a:lstStyle/>
        <a:p>
          <a:endParaRPr lang="sl-SI"/>
        </a:p>
      </dgm:t>
    </dgm:pt>
    <dgm:pt modelId="{509F8BA9-E4D6-467B-A80F-7FF192EC637F}">
      <dgm:prSet custT="1"/>
      <dgm:spPr>
        <a:solidFill>
          <a:srgbClr val="92D050"/>
        </a:solidFill>
      </dgm:spPr>
      <dgm:t>
        <a:bodyPr/>
        <a:lstStyle/>
        <a:p>
          <a:pPr rtl="0"/>
          <a:r>
            <a:rPr lang="sl-SI" sz="1800" b="0" dirty="0" smtClean="0">
              <a:solidFill>
                <a:schemeClr val="tx1"/>
              </a:solidFill>
            </a:rPr>
            <a:t>NORMALNE PRILAGODITVENE TEŽAVE</a:t>
          </a:r>
        </a:p>
        <a:p>
          <a:pPr rtl="0"/>
          <a:r>
            <a:rPr lang="sl-SI" sz="1800" b="0" dirty="0" smtClean="0">
              <a:solidFill>
                <a:schemeClr val="tx1"/>
              </a:solidFill>
            </a:rPr>
            <a:t>O</a:t>
          </a:r>
          <a:r>
            <a:rPr lang="sl-SI" sz="1600" b="0" dirty="0" smtClean="0">
              <a:solidFill>
                <a:schemeClr val="tx1"/>
              </a:solidFill>
            </a:rPr>
            <a:t>b ločitvi jokajo, se držijo staršev, so občutljivi, nemirni in utrujeni, vas želijo imeti ves čas ob sebi, težave s spanjem, slabše jedo, lahko zbolijo</a:t>
          </a:r>
          <a:endParaRPr lang="sl-SI" sz="1600" b="0" dirty="0">
            <a:solidFill>
              <a:schemeClr val="tx1"/>
            </a:solidFill>
          </a:endParaRPr>
        </a:p>
      </dgm:t>
    </dgm:pt>
    <dgm:pt modelId="{7E6ACB2D-2130-4895-9BF0-18919379DF4F}" type="parTrans" cxnId="{83260B2B-0875-4CF1-9812-EECD33BE4707}">
      <dgm:prSet/>
      <dgm:spPr/>
      <dgm:t>
        <a:bodyPr/>
        <a:lstStyle/>
        <a:p>
          <a:endParaRPr lang="sl-SI"/>
        </a:p>
      </dgm:t>
    </dgm:pt>
    <dgm:pt modelId="{D35FA7BC-25BA-4C03-81F1-74CC507569A9}" type="sibTrans" cxnId="{83260B2B-0875-4CF1-9812-EECD33BE4707}">
      <dgm:prSet/>
      <dgm:spPr>
        <a:solidFill>
          <a:srgbClr val="92D050"/>
        </a:solidFill>
      </dgm:spPr>
      <dgm:t>
        <a:bodyPr/>
        <a:lstStyle/>
        <a:p>
          <a:endParaRPr lang="sl-SI"/>
        </a:p>
      </dgm:t>
    </dgm:pt>
    <dgm:pt modelId="{F05A5240-9EBC-4F07-B582-4C6497DFCD97}" type="pres">
      <dgm:prSet presAssocID="{366B6F9F-6EE2-488C-84C1-2F18D9AFFBFB}" presName="Name0" presStyleCnt="0">
        <dgm:presLayoutVars>
          <dgm:dir/>
          <dgm:resizeHandles val="exact"/>
        </dgm:presLayoutVars>
      </dgm:prSet>
      <dgm:spPr/>
    </dgm:pt>
    <dgm:pt modelId="{083E690D-31D3-4DDC-AE1E-E2FD7EB432F3}" type="pres">
      <dgm:prSet presAssocID="{88E2EC24-D816-4CDD-898E-601D31C343EF}" presName="node" presStyleLbl="node1" presStyleIdx="0" presStyleCnt="3" custLinFactNeighborX="8485" custLinFactNeighborY="422">
        <dgm:presLayoutVars>
          <dgm:bulletEnabled val="1"/>
        </dgm:presLayoutVars>
      </dgm:prSet>
      <dgm:spPr/>
      <dgm:t>
        <a:bodyPr/>
        <a:lstStyle/>
        <a:p>
          <a:endParaRPr lang="sl-SI"/>
        </a:p>
      </dgm:t>
    </dgm:pt>
    <dgm:pt modelId="{6007933C-58D0-4DA2-BC2E-EE1153D6166B}" type="pres">
      <dgm:prSet presAssocID="{310157B6-E9F4-4300-B971-9F407F317F4A}" presName="sibTrans" presStyleLbl="sibTrans2D1" presStyleIdx="0" presStyleCnt="2"/>
      <dgm:spPr/>
      <dgm:t>
        <a:bodyPr/>
        <a:lstStyle/>
        <a:p>
          <a:endParaRPr lang="sl-SI"/>
        </a:p>
      </dgm:t>
    </dgm:pt>
    <dgm:pt modelId="{E1490F24-D889-45E5-A5DC-EF719467DCF7}" type="pres">
      <dgm:prSet presAssocID="{310157B6-E9F4-4300-B971-9F407F317F4A}" presName="connectorText" presStyleLbl="sibTrans2D1" presStyleIdx="0" presStyleCnt="2"/>
      <dgm:spPr/>
      <dgm:t>
        <a:bodyPr/>
        <a:lstStyle/>
        <a:p>
          <a:endParaRPr lang="sl-SI"/>
        </a:p>
      </dgm:t>
    </dgm:pt>
    <dgm:pt modelId="{E478CA32-A85D-41E1-9AE6-2BCD1891A5C5}" type="pres">
      <dgm:prSet presAssocID="{509F8BA9-E4D6-467B-A80F-7FF192EC637F}" presName="node" presStyleLbl="node1" presStyleIdx="1" presStyleCnt="3" custLinFactNeighborX="-2809" custLinFactNeighborY="1267">
        <dgm:presLayoutVars>
          <dgm:bulletEnabled val="1"/>
        </dgm:presLayoutVars>
      </dgm:prSet>
      <dgm:spPr/>
      <dgm:t>
        <a:bodyPr/>
        <a:lstStyle/>
        <a:p>
          <a:endParaRPr lang="sl-SI"/>
        </a:p>
      </dgm:t>
    </dgm:pt>
    <dgm:pt modelId="{17FA4588-6EE4-47BF-AE88-5172BA905A83}" type="pres">
      <dgm:prSet presAssocID="{D35FA7BC-25BA-4C03-81F1-74CC507569A9}" presName="sibTrans" presStyleLbl="sibTrans2D1" presStyleIdx="1" presStyleCnt="2"/>
      <dgm:spPr/>
      <dgm:t>
        <a:bodyPr/>
        <a:lstStyle/>
        <a:p>
          <a:endParaRPr lang="sl-SI"/>
        </a:p>
      </dgm:t>
    </dgm:pt>
    <dgm:pt modelId="{65730B41-790A-4127-899A-B0EBD8968DBC}" type="pres">
      <dgm:prSet presAssocID="{D35FA7BC-25BA-4C03-81F1-74CC507569A9}" presName="connectorText" presStyleLbl="sibTrans2D1" presStyleIdx="1" presStyleCnt="2"/>
      <dgm:spPr/>
      <dgm:t>
        <a:bodyPr/>
        <a:lstStyle/>
        <a:p>
          <a:endParaRPr lang="sl-SI"/>
        </a:p>
      </dgm:t>
    </dgm:pt>
    <dgm:pt modelId="{45C5AF64-055A-4FE1-A59F-CAD24DBC8221}" type="pres">
      <dgm:prSet presAssocID="{196F5493-7734-4EBF-B729-4F2022C3F86E}" presName="node" presStyleLbl="node1" presStyleIdx="2" presStyleCnt="3" custLinFactNeighborX="-11442" custLinFactNeighborY="421">
        <dgm:presLayoutVars>
          <dgm:bulletEnabled val="1"/>
        </dgm:presLayoutVars>
      </dgm:prSet>
      <dgm:spPr/>
      <dgm:t>
        <a:bodyPr/>
        <a:lstStyle/>
        <a:p>
          <a:endParaRPr lang="sl-SI"/>
        </a:p>
      </dgm:t>
    </dgm:pt>
  </dgm:ptLst>
  <dgm:cxnLst>
    <dgm:cxn modelId="{3B0D0F6B-1367-4F63-9658-AEF2D662A691}" type="presOf" srcId="{196F5493-7734-4EBF-B729-4F2022C3F86E}" destId="{45C5AF64-055A-4FE1-A59F-CAD24DBC8221}" srcOrd="0" destOrd="0" presId="urn:microsoft.com/office/officeart/2005/8/layout/process1"/>
    <dgm:cxn modelId="{CE539DD8-6897-47EA-AE05-62A048EAE39E}" type="presOf" srcId="{310157B6-E9F4-4300-B971-9F407F317F4A}" destId="{E1490F24-D889-45E5-A5DC-EF719467DCF7}" srcOrd="1" destOrd="0" presId="urn:microsoft.com/office/officeart/2005/8/layout/process1"/>
    <dgm:cxn modelId="{219EAF47-8BA8-47D2-953C-43D3E1AAB084}" srcId="{366B6F9F-6EE2-488C-84C1-2F18D9AFFBFB}" destId="{88E2EC24-D816-4CDD-898E-601D31C343EF}" srcOrd="0" destOrd="0" parTransId="{A9B19764-5B9D-4484-BF76-E5E26EA6B972}" sibTransId="{310157B6-E9F4-4300-B971-9F407F317F4A}"/>
    <dgm:cxn modelId="{DB3EDB1A-52FE-48C0-8D5B-AB1493E423C4}" srcId="{366B6F9F-6EE2-488C-84C1-2F18D9AFFBFB}" destId="{196F5493-7734-4EBF-B729-4F2022C3F86E}" srcOrd="2" destOrd="0" parTransId="{3B40A935-CC95-4BBD-B1DB-375B1C183661}" sibTransId="{34E8B620-3183-435D-879A-6082435E502D}"/>
    <dgm:cxn modelId="{78F5267B-028C-4399-8CB3-CADA764E4EA4}" type="presOf" srcId="{509F8BA9-E4D6-467B-A80F-7FF192EC637F}" destId="{E478CA32-A85D-41E1-9AE6-2BCD1891A5C5}" srcOrd="0" destOrd="0" presId="urn:microsoft.com/office/officeart/2005/8/layout/process1"/>
    <dgm:cxn modelId="{83260B2B-0875-4CF1-9812-EECD33BE4707}" srcId="{366B6F9F-6EE2-488C-84C1-2F18D9AFFBFB}" destId="{509F8BA9-E4D6-467B-A80F-7FF192EC637F}" srcOrd="1" destOrd="0" parTransId="{7E6ACB2D-2130-4895-9BF0-18919379DF4F}" sibTransId="{D35FA7BC-25BA-4C03-81F1-74CC507569A9}"/>
    <dgm:cxn modelId="{35000591-8FB9-4D22-950B-5EF00E9C64CC}" type="presOf" srcId="{D35FA7BC-25BA-4C03-81F1-74CC507569A9}" destId="{65730B41-790A-4127-899A-B0EBD8968DBC}" srcOrd="1" destOrd="0" presId="urn:microsoft.com/office/officeart/2005/8/layout/process1"/>
    <dgm:cxn modelId="{4EC65D24-4468-48CE-B9A4-1F096B38A572}" type="presOf" srcId="{310157B6-E9F4-4300-B971-9F407F317F4A}" destId="{6007933C-58D0-4DA2-BC2E-EE1153D6166B}" srcOrd="0" destOrd="0" presId="urn:microsoft.com/office/officeart/2005/8/layout/process1"/>
    <dgm:cxn modelId="{549568F1-8849-4287-A990-AE5520ABE6A6}" type="presOf" srcId="{D35FA7BC-25BA-4C03-81F1-74CC507569A9}" destId="{17FA4588-6EE4-47BF-AE88-5172BA905A83}" srcOrd="0" destOrd="0" presId="urn:microsoft.com/office/officeart/2005/8/layout/process1"/>
    <dgm:cxn modelId="{BF67271E-AA86-4D12-BF56-9F34731FE912}" type="presOf" srcId="{366B6F9F-6EE2-488C-84C1-2F18D9AFFBFB}" destId="{F05A5240-9EBC-4F07-B582-4C6497DFCD97}" srcOrd="0" destOrd="0" presId="urn:microsoft.com/office/officeart/2005/8/layout/process1"/>
    <dgm:cxn modelId="{A0A36ECB-7006-454E-9F4A-B58CB000D918}" type="presOf" srcId="{88E2EC24-D816-4CDD-898E-601D31C343EF}" destId="{083E690D-31D3-4DDC-AE1E-E2FD7EB432F3}" srcOrd="0" destOrd="0" presId="urn:microsoft.com/office/officeart/2005/8/layout/process1"/>
    <dgm:cxn modelId="{F87D0E80-57EA-460B-AE43-1AB581DA3745}" type="presParOf" srcId="{F05A5240-9EBC-4F07-B582-4C6497DFCD97}" destId="{083E690D-31D3-4DDC-AE1E-E2FD7EB432F3}" srcOrd="0" destOrd="0" presId="urn:microsoft.com/office/officeart/2005/8/layout/process1"/>
    <dgm:cxn modelId="{BCDD58B6-CB65-431F-B6A4-151F8302CCEB}" type="presParOf" srcId="{F05A5240-9EBC-4F07-B582-4C6497DFCD97}" destId="{6007933C-58D0-4DA2-BC2E-EE1153D6166B}" srcOrd="1" destOrd="0" presId="urn:microsoft.com/office/officeart/2005/8/layout/process1"/>
    <dgm:cxn modelId="{2B15AA23-65E5-43A0-80B3-6F8B60DFABA2}" type="presParOf" srcId="{6007933C-58D0-4DA2-BC2E-EE1153D6166B}" destId="{E1490F24-D889-45E5-A5DC-EF719467DCF7}" srcOrd="0" destOrd="0" presId="urn:microsoft.com/office/officeart/2005/8/layout/process1"/>
    <dgm:cxn modelId="{96901C72-AA41-46B4-ACCE-0A9A48E03F5A}" type="presParOf" srcId="{F05A5240-9EBC-4F07-B582-4C6497DFCD97}" destId="{E478CA32-A85D-41E1-9AE6-2BCD1891A5C5}" srcOrd="2" destOrd="0" presId="urn:microsoft.com/office/officeart/2005/8/layout/process1"/>
    <dgm:cxn modelId="{B9AEBAD1-1A4A-4D0C-BD66-53E12E9C7BBA}" type="presParOf" srcId="{F05A5240-9EBC-4F07-B582-4C6497DFCD97}" destId="{17FA4588-6EE4-47BF-AE88-5172BA905A83}" srcOrd="3" destOrd="0" presId="urn:microsoft.com/office/officeart/2005/8/layout/process1"/>
    <dgm:cxn modelId="{C03C726B-77F7-4C80-97BA-DAB475DB089A}" type="presParOf" srcId="{17FA4588-6EE4-47BF-AE88-5172BA905A83}" destId="{65730B41-790A-4127-899A-B0EBD8968DBC}" srcOrd="0" destOrd="0" presId="urn:microsoft.com/office/officeart/2005/8/layout/process1"/>
    <dgm:cxn modelId="{8BC6A7FB-D905-4606-B727-62F315447294}" type="presParOf" srcId="{F05A5240-9EBC-4F07-B582-4C6497DFCD97}" destId="{45C5AF64-055A-4FE1-A59F-CAD24DBC822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6B6F9F-6EE2-488C-84C1-2F18D9AFFBFB}" type="doc">
      <dgm:prSet loTypeId="urn:microsoft.com/office/officeart/2005/8/layout/process1" loCatId="process" qsTypeId="urn:microsoft.com/office/officeart/2005/8/quickstyle/simple1" qsCatId="simple" csTypeId="urn:microsoft.com/office/officeart/2005/8/colors/accent1_2" csCatId="accent1" phldr="1"/>
      <dgm:spPr/>
    </dgm:pt>
    <dgm:pt modelId="{88E2EC24-D816-4CDD-898E-601D31C343EF}">
      <dgm:prSet custT="1"/>
      <dgm:spPr>
        <a:solidFill>
          <a:schemeClr val="accent3">
            <a:lumMod val="60000"/>
            <a:lumOff val="40000"/>
          </a:schemeClr>
        </a:solidFill>
      </dgm:spPr>
      <dgm:t>
        <a:bodyPr/>
        <a:lstStyle/>
        <a:p>
          <a:pPr rtl="0"/>
          <a:r>
            <a:rPr lang="sl-SI" sz="2400" b="1" dirty="0" smtClean="0">
              <a:solidFill>
                <a:schemeClr val="tx1"/>
              </a:solidFill>
            </a:rPr>
            <a:t>Uvajanja ne prekinjajte.</a:t>
          </a:r>
        </a:p>
        <a:p>
          <a:pPr rtl="0"/>
          <a:r>
            <a:rPr lang="sl-SI" sz="2400" b="1" dirty="0" smtClean="0">
              <a:solidFill>
                <a:schemeClr val="tx1"/>
              </a:solidFill>
            </a:rPr>
            <a:t>V času uvajanja ne uvajajte drugih sprememb (odvajanje od dude, stekleničke, plenic, selitev…)</a:t>
          </a:r>
          <a:endParaRPr lang="sl-SI" sz="2400" b="1" dirty="0">
            <a:solidFill>
              <a:schemeClr val="tx1"/>
            </a:solidFill>
          </a:endParaRPr>
        </a:p>
      </dgm:t>
    </dgm:pt>
    <dgm:pt modelId="{A9B19764-5B9D-4484-BF76-E5E26EA6B972}" type="parTrans" cxnId="{219EAF47-8BA8-47D2-953C-43D3E1AAB084}">
      <dgm:prSet/>
      <dgm:spPr/>
      <dgm:t>
        <a:bodyPr/>
        <a:lstStyle/>
        <a:p>
          <a:endParaRPr lang="sl-SI"/>
        </a:p>
      </dgm:t>
    </dgm:pt>
    <dgm:pt modelId="{310157B6-E9F4-4300-B971-9F407F317F4A}" type="sibTrans" cxnId="{219EAF47-8BA8-47D2-953C-43D3E1AAB084}">
      <dgm:prSet/>
      <dgm:spPr>
        <a:solidFill>
          <a:srgbClr val="92D050"/>
        </a:solidFill>
      </dgm:spPr>
      <dgm:t>
        <a:bodyPr/>
        <a:lstStyle/>
        <a:p>
          <a:endParaRPr lang="sl-SI"/>
        </a:p>
      </dgm:t>
    </dgm:pt>
    <dgm:pt modelId="{196F5493-7734-4EBF-B729-4F2022C3F86E}">
      <dgm:prSet custT="1"/>
      <dgm:spPr>
        <a:solidFill>
          <a:srgbClr val="00B050"/>
        </a:solidFill>
      </dgm:spPr>
      <dgm:t>
        <a:bodyPr/>
        <a:lstStyle/>
        <a:p>
          <a:pPr rtl="0"/>
          <a:r>
            <a:rPr lang="sl-SI" sz="2000" dirty="0" smtClean="0">
              <a:solidFill>
                <a:schemeClr val="tx1"/>
              </a:solidFill>
            </a:rPr>
            <a:t>Težje prilagodljivi otroci -  težje prilagajanje na nove okoliščine, spremembe, senzorno občutljivejši otroci, otroci, ki niso varno navezani na svoje starše, otroci, ki so preveč navezani na svoje starše…</a:t>
          </a:r>
          <a:endParaRPr lang="sl-SI" sz="2000" dirty="0">
            <a:solidFill>
              <a:schemeClr val="tx1"/>
            </a:solidFill>
          </a:endParaRPr>
        </a:p>
      </dgm:t>
    </dgm:pt>
    <dgm:pt modelId="{3B40A935-CC95-4BBD-B1DB-375B1C183661}" type="parTrans" cxnId="{DB3EDB1A-52FE-48C0-8D5B-AB1493E423C4}">
      <dgm:prSet/>
      <dgm:spPr/>
      <dgm:t>
        <a:bodyPr/>
        <a:lstStyle/>
        <a:p>
          <a:endParaRPr lang="sl-SI"/>
        </a:p>
      </dgm:t>
    </dgm:pt>
    <dgm:pt modelId="{34E8B620-3183-435D-879A-6082435E502D}" type="sibTrans" cxnId="{DB3EDB1A-52FE-48C0-8D5B-AB1493E423C4}">
      <dgm:prSet/>
      <dgm:spPr/>
      <dgm:t>
        <a:bodyPr/>
        <a:lstStyle/>
        <a:p>
          <a:endParaRPr lang="sl-SI"/>
        </a:p>
      </dgm:t>
    </dgm:pt>
    <dgm:pt modelId="{509F8BA9-E4D6-467B-A80F-7FF192EC637F}">
      <dgm:prSet custT="1"/>
      <dgm:spPr>
        <a:solidFill>
          <a:srgbClr val="92D050"/>
        </a:solidFill>
      </dgm:spPr>
      <dgm:t>
        <a:bodyPr/>
        <a:lstStyle/>
        <a:p>
          <a:pPr rtl="0"/>
          <a:r>
            <a:rPr lang="sl-SI" sz="1800" b="1" dirty="0" smtClean="0">
              <a:solidFill>
                <a:schemeClr val="tx1"/>
              </a:solidFill>
            </a:rPr>
            <a:t>PRAVILA, KOLIKO ČASA TRAJA UVAJANJE NI!</a:t>
          </a:r>
        </a:p>
        <a:p>
          <a:pPr rtl="0"/>
          <a:endParaRPr lang="sl-SI" sz="1800" b="1" dirty="0" smtClean="0">
            <a:solidFill>
              <a:schemeClr val="tx1"/>
            </a:solidFill>
          </a:endParaRPr>
        </a:p>
        <a:p>
          <a:pPr rtl="0"/>
          <a:r>
            <a:rPr lang="sl-SI" sz="1800" b="1" dirty="0" smtClean="0">
              <a:solidFill>
                <a:schemeClr val="tx1"/>
              </a:solidFill>
            </a:rPr>
            <a:t>Otroci se različno odzovejo na spremembe.</a:t>
          </a:r>
        </a:p>
        <a:p>
          <a:pPr rtl="0"/>
          <a:r>
            <a:rPr lang="sl-SI" sz="1800" b="1" dirty="0" smtClean="0">
              <a:solidFill>
                <a:schemeClr val="tx1"/>
              </a:solidFill>
            </a:rPr>
            <a:t>V večini primerov traja 2 tedna do 1 meseca.</a:t>
          </a:r>
          <a:endParaRPr lang="sl-SI" sz="1600" b="1" dirty="0">
            <a:solidFill>
              <a:schemeClr val="tx1"/>
            </a:solidFill>
          </a:endParaRPr>
        </a:p>
      </dgm:t>
    </dgm:pt>
    <dgm:pt modelId="{7E6ACB2D-2130-4895-9BF0-18919379DF4F}" type="parTrans" cxnId="{83260B2B-0875-4CF1-9812-EECD33BE4707}">
      <dgm:prSet/>
      <dgm:spPr/>
      <dgm:t>
        <a:bodyPr/>
        <a:lstStyle/>
        <a:p>
          <a:endParaRPr lang="sl-SI"/>
        </a:p>
      </dgm:t>
    </dgm:pt>
    <dgm:pt modelId="{D35FA7BC-25BA-4C03-81F1-74CC507569A9}" type="sibTrans" cxnId="{83260B2B-0875-4CF1-9812-EECD33BE4707}">
      <dgm:prSet/>
      <dgm:spPr>
        <a:solidFill>
          <a:srgbClr val="92D050"/>
        </a:solidFill>
      </dgm:spPr>
      <dgm:t>
        <a:bodyPr/>
        <a:lstStyle/>
        <a:p>
          <a:endParaRPr lang="sl-SI"/>
        </a:p>
      </dgm:t>
    </dgm:pt>
    <dgm:pt modelId="{F05A5240-9EBC-4F07-B582-4C6497DFCD97}" type="pres">
      <dgm:prSet presAssocID="{366B6F9F-6EE2-488C-84C1-2F18D9AFFBFB}" presName="Name0" presStyleCnt="0">
        <dgm:presLayoutVars>
          <dgm:dir/>
          <dgm:resizeHandles val="exact"/>
        </dgm:presLayoutVars>
      </dgm:prSet>
      <dgm:spPr/>
    </dgm:pt>
    <dgm:pt modelId="{083E690D-31D3-4DDC-AE1E-E2FD7EB432F3}" type="pres">
      <dgm:prSet presAssocID="{88E2EC24-D816-4CDD-898E-601D31C343EF}" presName="node" presStyleLbl="node1" presStyleIdx="0" presStyleCnt="3" custLinFactNeighborX="8485" custLinFactNeighborY="422">
        <dgm:presLayoutVars>
          <dgm:bulletEnabled val="1"/>
        </dgm:presLayoutVars>
      </dgm:prSet>
      <dgm:spPr/>
      <dgm:t>
        <a:bodyPr/>
        <a:lstStyle/>
        <a:p>
          <a:endParaRPr lang="sl-SI"/>
        </a:p>
      </dgm:t>
    </dgm:pt>
    <dgm:pt modelId="{6007933C-58D0-4DA2-BC2E-EE1153D6166B}" type="pres">
      <dgm:prSet presAssocID="{310157B6-E9F4-4300-B971-9F407F317F4A}" presName="sibTrans" presStyleLbl="sibTrans2D1" presStyleIdx="0" presStyleCnt="2"/>
      <dgm:spPr/>
      <dgm:t>
        <a:bodyPr/>
        <a:lstStyle/>
        <a:p>
          <a:endParaRPr lang="sl-SI"/>
        </a:p>
      </dgm:t>
    </dgm:pt>
    <dgm:pt modelId="{E1490F24-D889-45E5-A5DC-EF719467DCF7}" type="pres">
      <dgm:prSet presAssocID="{310157B6-E9F4-4300-B971-9F407F317F4A}" presName="connectorText" presStyleLbl="sibTrans2D1" presStyleIdx="0" presStyleCnt="2"/>
      <dgm:spPr/>
      <dgm:t>
        <a:bodyPr/>
        <a:lstStyle/>
        <a:p>
          <a:endParaRPr lang="sl-SI"/>
        </a:p>
      </dgm:t>
    </dgm:pt>
    <dgm:pt modelId="{E478CA32-A85D-41E1-9AE6-2BCD1891A5C5}" type="pres">
      <dgm:prSet presAssocID="{509F8BA9-E4D6-467B-A80F-7FF192EC637F}" presName="node" presStyleLbl="node1" presStyleIdx="1" presStyleCnt="3" custLinFactNeighborX="-2809" custLinFactNeighborY="1267">
        <dgm:presLayoutVars>
          <dgm:bulletEnabled val="1"/>
        </dgm:presLayoutVars>
      </dgm:prSet>
      <dgm:spPr/>
      <dgm:t>
        <a:bodyPr/>
        <a:lstStyle/>
        <a:p>
          <a:endParaRPr lang="sl-SI"/>
        </a:p>
      </dgm:t>
    </dgm:pt>
    <dgm:pt modelId="{17FA4588-6EE4-47BF-AE88-5172BA905A83}" type="pres">
      <dgm:prSet presAssocID="{D35FA7BC-25BA-4C03-81F1-74CC507569A9}" presName="sibTrans" presStyleLbl="sibTrans2D1" presStyleIdx="1" presStyleCnt="2"/>
      <dgm:spPr/>
      <dgm:t>
        <a:bodyPr/>
        <a:lstStyle/>
        <a:p>
          <a:endParaRPr lang="sl-SI"/>
        </a:p>
      </dgm:t>
    </dgm:pt>
    <dgm:pt modelId="{65730B41-790A-4127-899A-B0EBD8968DBC}" type="pres">
      <dgm:prSet presAssocID="{D35FA7BC-25BA-4C03-81F1-74CC507569A9}" presName="connectorText" presStyleLbl="sibTrans2D1" presStyleIdx="1" presStyleCnt="2"/>
      <dgm:spPr/>
      <dgm:t>
        <a:bodyPr/>
        <a:lstStyle/>
        <a:p>
          <a:endParaRPr lang="sl-SI"/>
        </a:p>
      </dgm:t>
    </dgm:pt>
    <dgm:pt modelId="{45C5AF64-055A-4FE1-A59F-CAD24DBC8221}" type="pres">
      <dgm:prSet presAssocID="{196F5493-7734-4EBF-B729-4F2022C3F86E}" presName="node" presStyleLbl="node1" presStyleIdx="2" presStyleCnt="3" custLinFactNeighborX="-11442" custLinFactNeighborY="421">
        <dgm:presLayoutVars>
          <dgm:bulletEnabled val="1"/>
        </dgm:presLayoutVars>
      </dgm:prSet>
      <dgm:spPr/>
      <dgm:t>
        <a:bodyPr/>
        <a:lstStyle/>
        <a:p>
          <a:endParaRPr lang="sl-SI"/>
        </a:p>
      </dgm:t>
    </dgm:pt>
  </dgm:ptLst>
  <dgm:cxnLst>
    <dgm:cxn modelId="{3B0D0F6B-1367-4F63-9658-AEF2D662A691}" type="presOf" srcId="{196F5493-7734-4EBF-B729-4F2022C3F86E}" destId="{45C5AF64-055A-4FE1-A59F-CAD24DBC8221}" srcOrd="0" destOrd="0" presId="urn:microsoft.com/office/officeart/2005/8/layout/process1"/>
    <dgm:cxn modelId="{CE539DD8-6897-47EA-AE05-62A048EAE39E}" type="presOf" srcId="{310157B6-E9F4-4300-B971-9F407F317F4A}" destId="{E1490F24-D889-45E5-A5DC-EF719467DCF7}" srcOrd="1" destOrd="0" presId="urn:microsoft.com/office/officeart/2005/8/layout/process1"/>
    <dgm:cxn modelId="{219EAF47-8BA8-47D2-953C-43D3E1AAB084}" srcId="{366B6F9F-6EE2-488C-84C1-2F18D9AFFBFB}" destId="{88E2EC24-D816-4CDD-898E-601D31C343EF}" srcOrd="0" destOrd="0" parTransId="{A9B19764-5B9D-4484-BF76-E5E26EA6B972}" sibTransId="{310157B6-E9F4-4300-B971-9F407F317F4A}"/>
    <dgm:cxn modelId="{DB3EDB1A-52FE-48C0-8D5B-AB1493E423C4}" srcId="{366B6F9F-6EE2-488C-84C1-2F18D9AFFBFB}" destId="{196F5493-7734-4EBF-B729-4F2022C3F86E}" srcOrd="2" destOrd="0" parTransId="{3B40A935-CC95-4BBD-B1DB-375B1C183661}" sibTransId="{34E8B620-3183-435D-879A-6082435E502D}"/>
    <dgm:cxn modelId="{78F5267B-028C-4399-8CB3-CADA764E4EA4}" type="presOf" srcId="{509F8BA9-E4D6-467B-A80F-7FF192EC637F}" destId="{E478CA32-A85D-41E1-9AE6-2BCD1891A5C5}" srcOrd="0" destOrd="0" presId="urn:microsoft.com/office/officeart/2005/8/layout/process1"/>
    <dgm:cxn modelId="{83260B2B-0875-4CF1-9812-EECD33BE4707}" srcId="{366B6F9F-6EE2-488C-84C1-2F18D9AFFBFB}" destId="{509F8BA9-E4D6-467B-A80F-7FF192EC637F}" srcOrd="1" destOrd="0" parTransId="{7E6ACB2D-2130-4895-9BF0-18919379DF4F}" sibTransId="{D35FA7BC-25BA-4C03-81F1-74CC507569A9}"/>
    <dgm:cxn modelId="{35000591-8FB9-4D22-950B-5EF00E9C64CC}" type="presOf" srcId="{D35FA7BC-25BA-4C03-81F1-74CC507569A9}" destId="{65730B41-790A-4127-899A-B0EBD8968DBC}" srcOrd="1" destOrd="0" presId="urn:microsoft.com/office/officeart/2005/8/layout/process1"/>
    <dgm:cxn modelId="{4EC65D24-4468-48CE-B9A4-1F096B38A572}" type="presOf" srcId="{310157B6-E9F4-4300-B971-9F407F317F4A}" destId="{6007933C-58D0-4DA2-BC2E-EE1153D6166B}" srcOrd="0" destOrd="0" presId="urn:microsoft.com/office/officeart/2005/8/layout/process1"/>
    <dgm:cxn modelId="{549568F1-8849-4287-A990-AE5520ABE6A6}" type="presOf" srcId="{D35FA7BC-25BA-4C03-81F1-74CC507569A9}" destId="{17FA4588-6EE4-47BF-AE88-5172BA905A83}" srcOrd="0" destOrd="0" presId="urn:microsoft.com/office/officeart/2005/8/layout/process1"/>
    <dgm:cxn modelId="{BF67271E-AA86-4D12-BF56-9F34731FE912}" type="presOf" srcId="{366B6F9F-6EE2-488C-84C1-2F18D9AFFBFB}" destId="{F05A5240-9EBC-4F07-B582-4C6497DFCD97}" srcOrd="0" destOrd="0" presId="urn:microsoft.com/office/officeart/2005/8/layout/process1"/>
    <dgm:cxn modelId="{A0A36ECB-7006-454E-9F4A-B58CB000D918}" type="presOf" srcId="{88E2EC24-D816-4CDD-898E-601D31C343EF}" destId="{083E690D-31D3-4DDC-AE1E-E2FD7EB432F3}" srcOrd="0" destOrd="0" presId="urn:microsoft.com/office/officeart/2005/8/layout/process1"/>
    <dgm:cxn modelId="{F87D0E80-57EA-460B-AE43-1AB581DA3745}" type="presParOf" srcId="{F05A5240-9EBC-4F07-B582-4C6497DFCD97}" destId="{083E690D-31D3-4DDC-AE1E-E2FD7EB432F3}" srcOrd="0" destOrd="0" presId="urn:microsoft.com/office/officeart/2005/8/layout/process1"/>
    <dgm:cxn modelId="{BCDD58B6-CB65-431F-B6A4-151F8302CCEB}" type="presParOf" srcId="{F05A5240-9EBC-4F07-B582-4C6497DFCD97}" destId="{6007933C-58D0-4DA2-BC2E-EE1153D6166B}" srcOrd="1" destOrd="0" presId="urn:microsoft.com/office/officeart/2005/8/layout/process1"/>
    <dgm:cxn modelId="{2B15AA23-65E5-43A0-80B3-6F8B60DFABA2}" type="presParOf" srcId="{6007933C-58D0-4DA2-BC2E-EE1153D6166B}" destId="{E1490F24-D889-45E5-A5DC-EF719467DCF7}" srcOrd="0" destOrd="0" presId="urn:microsoft.com/office/officeart/2005/8/layout/process1"/>
    <dgm:cxn modelId="{96901C72-AA41-46B4-ACCE-0A9A48E03F5A}" type="presParOf" srcId="{F05A5240-9EBC-4F07-B582-4C6497DFCD97}" destId="{E478CA32-A85D-41E1-9AE6-2BCD1891A5C5}" srcOrd="2" destOrd="0" presId="urn:microsoft.com/office/officeart/2005/8/layout/process1"/>
    <dgm:cxn modelId="{B9AEBAD1-1A4A-4D0C-BD66-53E12E9C7BBA}" type="presParOf" srcId="{F05A5240-9EBC-4F07-B582-4C6497DFCD97}" destId="{17FA4588-6EE4-47BF-AE88-5172BA905A83}" srcOrd="3" destOrd="0" presId="urn:microsoft.com/office/officeart/2005/8/layout/process1"/>
    <dgm:cxn modelId="{C03C726B-77F7-4C80-97BA-DAB475DB089A}" type="presParOf" srcId="{17FA4588-6EE4-47BF-AE88-5172BA905A83}" destId="{65730B41-790A-4127-899A-B0EBD8968DBC}" srcOrd="0" destOrd="0" presId="urn:microsoft.com/office/officeart/2005/8/layout/process1"/>
    <dgm:cxn modelId="{8BC6A7FB-D905-4606-B727-62F315447294}" type="presParOf" srcId="{F05A5240-9EBC-4F07-B582-4C6497DFCD97}" destId="{45C5AF64-055A-4FE1-A59F-CAD24DBC822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E690D-31D3-4DDC-AE1E-E2FD7EB432F3}">
      <dsp:nvSpPr>
        <dsp:cNvPr id="0" name=""/>
        <dsp:cNvSpPr/>
      </dsp:nvSpPr>
      <dsp:spPr>
        <a:xfrm>
          <a:off x="107277" y="678562"/>
          <a:ext cx="2877165" cy="3344704"/>
        </a:xfrm>
        <a:prstGeom prst="roundRect">
          <a:avLst>
            <a:gd name="adj" fmla="val 10000"/>
          </a:avLst>
        </a:prstGeom>
        <a:solidFill>
          <a:schemeClr val="accent3">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l-SI" sz="2400" b="1" kern="1200" dirty="0" smtClean="0">
              <a:solidFill>
                <a:schemeClr val="tx1"/>
              </a:solidFill>
            </a:rPr>
            <a:t>Normalen odziv varno navezanega otroka je, da ob ločitvi joče.</a:t>
          </a:r>
        </a:p>
        <a:p>
          <a:pPr marL="0" marR="0" lvl="0" indent="0" algn="ctr" defTabSz="914400" rtl="0" eaLnBrk="1" fontAlgn="auto" latinLnBrk="0" hangingPunct="1">
            <a:lnSpc>
              <a:spcPct val="100000"/>
            </a:lnSpc>
            <a:spcBef>
              <a:spcPct val="0"/>
            </a:spcBef>
            <a:spcAft>
              <a:spcPts val="0"/>
            </a:spcAft>
            <a:buClrTx/>
            <a:buSzTx/>
            <a:buFontTx/>
            <a:buNone/>
            <a:tabLst/>
            <a:defRPr/>
          </a:pPr>
          <a:r>
            <a:rPr lang="sl-SI" sz="2400" b="1" kern="1200" dirty="0" smtClean="0">
              <a:solidFill>
                <a:schemeClr val="tx1"/>
              </a:solidFill>
            </a:rPr>
            <a:t>Jok je otrokova osnovna govorica.</a:t>
          </a:r>
          <a:endParaRPr lang="sl-SI" sz="2400" b="1" kern="1200" dirty="0">
            <a:solidFill>
              <a:schemeClr val="tx1"/>
            </a:solidFill>
          </a:endParaRPr>
        </a:p>
      </dsp:txBody>
      <dsp:txXfrm>
        <a:off x="191546" y="762831"/>
        <a:ext cx="2708627" cy="3176166"/>
      </dsp:txXfrm>
    </dsp:sp>
    <dsp:sp modelId="{6007933C-58D0-4DA2-BC2E-EE1153D6166B}">
      <dsp:nvSpPr>
        <dsp:cNvPr id="0" name=""/>
        <dsp:cNvSpPr/>
      </dsp:nvSpPr>
      <dsp:spPr>
        <a:xfrm rot="24925">
          <a:off x="3239657" y="2008388"/>
          <a:ext cx="541084" cy="713536"/>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sl-SI" sz="3000" kern="1200"/>
        </a:p>
      </dsp:txBody>
      <dsp:txXfrm>
        <a:off x="3239659" y="2150507"/>
        <a:ext cx="378759" cy="428122"/>
      </dsp:txXfrm>
    </dsp:sp>
    <dsp:sp modelId="{E478CA32-A85D-41E1-9AE6-2BCD1891A5C5}">
      <dsp:nvSpPr>
        <dsp:cNvPr id="0" name=""/>
        <dsp:cNvSpPr/>
      </dsp:nvSpPr>
      <dsp:spPr>
        <a:xfrm>
          <a:off x="4005329" y="706825"/>
          <a:ext cx="2877165" cy="3344704"/>
        </a:xfrm>
        <a:prstGeom prst="roundRect">
          <a:avLst>
            <a:gd name="adj" fmla="val 10000"/>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sl-SI" sz="1800" b="0" kern="1200" dirty="0" smtClean="0">
              <a:solidFill>
                <a:schemeClr val="tx1"/>
              </a:solidFill>
            </a:rPr>
            <a:t>NORMALNE PRILAGODITVENE TEŽAVE</a:t>
          </a:r>
        </a:p>
        <a:p>
          <a:pPr lvl="0" algn="ctr" defTabSz="800100" rtl="0">
            <a:lnSpc>
              <a:spcPct val="90000"/>
            </a:lnSpc>
            <a:spcBef>
              <a:spcPct val="0"/>
            </a:spcBef>
            <a:spcAft>
              <a:spcPct val="35000"/>
            </a:spcAft>
          </a:pPr>
          <a:r>
            <a:rPr lang="sl-SI" sz="1800" b="0" kern="1200" dirty="0" smtClean="0">
              <a:solidFill>
                <a:schemeClr val="tx1"/>
              </a:solidFill>
            </a:rPr>
            <a:t>O</a:t>
          </a:r>
          <a:r>
            <a:rPr lang="sl-SI" sz="1600" b="0" kern="1200" dirty="0" smtClean="0">
              <a:solidFill>
                <a:schemeClr val="tx1"/>
              </a:solidFill>
            </a:rPr>
            <a:t>b ločitvi jokajo, se držijo staršev, so občutljivi, nemirni in utrujeni, vas želijo imeti ves čas ob sebi, težave s spanjem, slabše jedo, lahko zbolijo</a:t>
          </a:r>
          <a:endParaRPr lang="sl-SI" sz="1600" b="0" kern="1200" dirty="0">
            <a:solidFill>
              <a:schemeClr val="tx1"/>
            </a:solidFill>
          </a:endParaRPr>
        </a:p>
      </dsp:txBody>
      <dsp:txXfrm>
        <a:off x="4089598" y="791094"/>
        <a:ext cx="2708627" cy="3176166"/>
      </dsp:txXfrm>
    </dsp:sp>
    <dsp:sp modelId="{17FA4588-6EE4-47BF-AE88-5172BA905A83}">
      <dsp:nvSpPr>
        <dsp:cNvPr id="0" name=""/>
        <dsp:cNvSpPr/>
      </dsp:nvSpPr>
      <dsp:spPr>
        <a:xfrm rot="21575240">
          <a:off x="7145365" y="2008147"/>
          <a:ext cx="557315" cy="713536"/>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sl-SI" sz="3000" kern="1200"/>
        </a:p>
      </dsp:txBody>
      <dsp:txXfrm>
        <a:off x="7145367" y="2151456"/>
        <a:ext cx="390121" cy="428122"/>
      </dsp:txXfrm>
    </dsp:sp>
    <dsp:sp modelId="{45C5AF64-055A-4FE1-A59F-CAD24DBC8221}">
      <dsp:nvSpPr>
        <dsp:cNvPr id="0" name=""/>
        <dsp:cNvSpPr/>
      </dsp:nvSpPr>
      <dsp:spPr>
        <a:xfrm>
          <a:off x="7934006" y="678528"/>
          <a:ext cx="2877165" cy="3344704"/>
        </a:xfrm>
        <a:prstGeom prst="roundRect">
          <a:avLst>
            <a:gd name="adj" fmla="val 10000"/>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sl-SI" sz="2000" b="1" kern="1200" dirty="0" smtClean="0">
              <a:solidFill>
                <a:schemeClr val="tx1"/>
              </a:solidFill>
            </a:rPr>
            <a:t>Starši lahko kadarkoli dobite informacije o otrokovem počutju po telefonu.</a:t>
          </a:r>
          <a:endParaRPr lang="sl-SI" sz="2000" b="1" kern="1200" dirty="0">
            <a:solidFill>
              <a:schemeClr val="tx1"/>
            </a:solidFill>
          </a:endParaRPr>
        </a:p>
      </dsp:txBody>
      <dsp:txXfrm>
        <a:off x="8018275" y="762797"/>
        <a:ext cx="2708627" cy="31761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E690D-31D3-4DDC-AE1E-E2FD7EB432F3}">
      <dsp:nvSpPr>
        <dsp:cNvPr id="0" name=""/>
        <dsp:cNvSpPr/>
      </dsp:nvSpPr>
      <dsp:spPr>
        <a:xfrm>
          <a:off x="107277" y="397731"/>
          <a:ext cx="2877165" cy="3911146"/>
        </a:xfrm>
        <a:prstGeom prst="roundRect">
          <a:avLst>
            <a:gd name="adj" fmla="val 10000"/>
          </a:avLst>
        </a:prstGeom>
        <a:solidFill>
          <a:schemeClr val="accent3">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sl-SI" sz="2400" b="1" kern="1200" dirty="0" smtClean="0">
              <a:solidFill>
                <a:schemeClr val="tx1"/>
              </a:solidFill>
            </a:rPr>
            <a:t>Uvajanja ne prekinjajte.</a:t>
          </a:r>
        </a:p>
        <a:p>
          <a:pPr lvl="0" algn="ctr" defTabSz="1066800" rtl="0">
            <a:lnSpc>
              <a:spcPct val="90000"/>
            </a:lnSpc>
            <a:spcBef>
              <a:spcPct val="0"/>
            </a:spcBef>
            <a:spcAft>
              <a:spcPct val="35000"/>
            </a:spcAft>
          </a:pPr>
          <a:r>
            <a:rPr lang="sl-SI" sz="2400" b="1" kern="1200" dirty="0" smtClean="0">
              <a:solidFill>
                <a:schemeClr val="tx1"/>
              </a:solidFill>
            </a:rPr>
            <a:t>V času uvajanja ne uvajajte drugih sprememb (odvajanje od dude, stekleničke, plenic, selitev…)</a:t>
          </a:r>
          <a:endParaRPr lang="sl-SI" sz="2400" b="1" kern="1200" dirty="0">
            <a:solidFill>
              <a:schemeClr val="tx1"/>
            </a:solidFill>
          </a:endParaRPr>
        </a:p>
      </dsp:txBody>
      <dsp:txXfrm>
        <a:off x="191546" y="482000"/>
        <a:ext cx="2708627" cy="3742608"/>
      </dsp:txXfrm>
    </dsp:sp>
    <dsp:sp modelId="{6007933C-58D0-4DA2-BC2E-EE1153D6166B}">
      <dsp:nvSpPr>
        <dsp:cNvPr id="0" name=""/>
        <dsp:cNvSpPr/>
      </dsp:nvSpPr>
      <dsp:spPr>
        <a:xfrm rot="29146">
          <a:off x="3239654" y="2013190"/>
          <a:ext cx="541089" cy="713536"/>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sl-SI" sz="3000" kern="1200"/>
        </a:p>
      </dsp:txBody>
      <dsp:txXfrm>
        <a:off x="3239657" y="2155209"/>
        <a:ext cx="378762" cy="428122"/>
      </dsp:txXfrm>
    </dsp:sp>
    <dsp:sp modelId="{E478CA32-A85D-41E1-9AE6-2BCD1891A5C5}">
      <dsp:nvSpPr>
        <dsp:cNvPr id="0" name=""/>
        <dsp:cNvSpPr/>
      </dsp:nvSpPr>
      <dsp:spPr>
        <a:xfrm>
          <a:off x="4005329" y="430781"/>
          <a:ext cx="2877165" cy="3911146"/>
        </a:xfrm>
        <a:prstGeom prst="roundRect">
          <a:avLst>
            <a:gd name="adj" fmla="val 10000"/>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sl-SI" sz="1800" b="1" kern="1200" dirty="0" smtClean="0">
              <a:solidFill>
                <a:schemeClr val="tx1"/>
              </a:solidFill>
            </a:rPr>
            <a:t>PRAVILA, KOLIKO ČASA TRAJA UVAJANJE NI!</a:t>
          </a:r>
        </a:p>
        <a:p>
          <a:pPr lvl="0" algn="ctr" defTabSz="800100" rtl="0">
            <a:lnSpc>
              <a:spcPct val="90000"/>
            </a:lnSpc>
            <a:spcBef>
              <a:spcPct val="0"/>
            </a:spcBef>
            <a:spcAft>
              <a:spcPct val="35000"/>
            </a:spcAft>
          </a:pPr>
          <a:endParaRPr lang="sl-SI" sz="1800" b="1" kern="1200" dirty="0" smtClean="0">
            <a:solidFill>
              <a:schemeClr val="tx1"/>
            </a:solidFill>
          </a:endParaRPr>
        </a:p>
        <a:p>
          <a:pPr lvl="0" algn="ctr" defTabSz="800100" rtl="0">
            <a:lnSpc>
              <a:spcPct val="90000"/>
            </a:lnSpc>
            <a:spcBef>
              <a:spcPct val="0"/>
            </a:spcBef>
            <a:spcAft>
              <a:spcPct val="35000"/>
            </a:spcAft>
          </a:pPr>
          <a:r>
            <a:rPr lang="sl-SI" sz="1800" b="1" kern="1200" dirty="0" smtClean="0">
              <a:solidFill>
                <a:schemeClr val="tx1"/>
              </a:solidFill>
            </a:rPr>
            <a:t>Otroci se različno odzovejo na spremembe.</a:t>
          </a:r>
        </a:p>
        <a:p>
          <a:pPr lvl="0" algn="ctr" defTabSz="800100" rtl="0">
            <a:lnSpc>
              <a:spcPct val="90000"/>
            </a:lnSpc>
            <a:spcBef>
              <a:spcPct val="0"/>
            </a:spcBef>
            <a:spcAft>
              <a:spcPct val="35000"/>
            </a:spcAft>
          </a:pPr>
          <a:r>
            <a:rPr lang="sl-SI" sz="1800" b="1" kern="1200" dirty="0" smtClean="0">
              <a:solidFill>
                <a:schemeClr val="tx1"/>
              </a:solidFill>
            </a:rPr>
            <a:t>V večini primerov traja 2 tedna do 1 meseca.</a:t>
          </a:r>
          <a:endParaRPr lang="sl-SI" sz="1600" b="1" kern="1200" dirty="0">
            <a:solidFill>
              <a:schemeClr val="tx1"/>
            </a:solidFill>
          </a:endParaRPr>
        </a:p>
      </dsp:txBody>
      <dsp:txXfrm>
        <a:off x="4089598" y="515050"/>
        <a:ext cx="2708627" cy="3742608"/>
      </dsp:txXfrm>
    </dsp:sp>
    <dsp:sp modelId="{17FA4588-6EE4-47BF-AE88-5172BA905A83}">
      <dsp:nvSpPr>
        <dsp:cNvPr id="0" name=""/>
        <dsp:cNvSpPr/>
      </dsp:nvSpPr>
      <dsp:spPr>
        <a:xfrm rot="21571047">
          <a:off x="7145362" y="2012908"/>
          <a:ext cx="557321" cy="713536"/>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sl-SI" sz="3000" kern="1200"/>
        </a:p>
      </dsp:txBody>
      <dsp:txXfrm>
        <a:off x="7145365" y="2156319"/>
        <a:ext cx="390125" cy="428122"/>
      </dsp:txXfrm>
    </dsp:sp>
    <dsp:sp modelId="{45C5AF64-055A-4FE1-A59F-CAD24DBC8221}">
      <dsp:nvSpPr>
        <dsp:cNvPr id="0" name=""/>
        <dsp:cNvSpPr/>
      </dsp:nvSpPr>
      <dsp:spPr>
        <a:xfrm>
          <a:off x="7934006" y="397692"/>
          <a:ext cx="2877165" cy="3911146"/>
        </a:xfrm>
        <a:prstGeom prst="roundRect">
          <a:avLst>
            <a:gd name="adj" fmla="val 10000"/>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sl-SI" sz="2000" kern="1200" dirty="0" smtClean="0">
              <a:solidFill>
                <a:schemeClr val="tx1"/>
              </a:solidFill>
            </a:rPr>
            <a:t>Težje prilagodljivi otroci -  težje prilagajanje na nove okoliščine, spremembe, senzorno občutljivejši otroci, otroci, ki niso varno navezani na svoje starše, otroci, ki so preveč navezani na svoje starše…</a:t>
          </a:r>
          <a:endParaRPr lang="sl-SI" sz="2000" kern="1200" dirty="0">
            <a:solidFill>
              <a:schemeClr val="tx1"/>
            </a:solidFill>
          </a:endParaRPr>
        </a:p>
      </dsp:txBody>
      <dsp:txXfrm>
        <a:off x="8018275" y="481961"/>
        <a:ext cx="2708627" cy="374260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pPr rtl="0"/>
            <a:endParaRPr lang="sl-SI" dirty="0"/>
          </a:p>
        </p:txBody>
      </p:sp>
      <p:sp>
        <p:nvSpPr>
          <p:cNvPr id="3" name="Označba mesta za datum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pPr rtl="0"/>
            <a:fld id="{1DF9C700-C9DB-4DAE-9092-FD48434C4A5D}" type="datetime1">
              <a:rPr lang="sl-SI" smtClean="0"/>
              <a:t>6. 06. 2024</a:t>
            </a:fld>
            <a:endParaRPr lang="sl-SI" dirty="0"/>
          </a:p>
        </p:txBody>
      </p:sp>
      <p:sp>
        <p:nvSpPr>
          <p:cNvPr id="4" name="Označba mesta za nogo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pPr rtl="0"/>
            <a:endParaRPr lang="sl-SI" dirty="0"/>
          </a:p>
        </p:txBody>
      </p:sp>
      <p:sp>
        <p:nvSpPr>
          <p:cNvPr id="5" name="Označba mesta za številko diapozitiva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pPr rtl="0"/>
            <a:fld id="{FE037FB0-595B-40EF-A0BA-20862A72C3E0}" type="slidenum">
              <a:rPr lang="sl-SI" smtClean="0"/>
              <a:t>‹#›</a:t>
            </a:fld>
            <a:endParaRPr lang="sl-SI" dirty="0"/>
          </a:p>
        </p:txBody>
      </p:sp>
    </p:spTree>
    <p:extLst>
      <p:ext uri="{BB962C8B-B14F-4D97-AF65-F5344CB8AC3E}">
        <p14:creationId xmlns:p14="http://schemas.microsoft.com/office/powerpoint/2010/main" val="335434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za glav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pPr rtl="0"/>
            <a:endParaRPr lang="sl-SI" dirty="0"/>
          </a:p>
        </p:txBody>
      </p:sp>
      <p:sp>
        <p:nvSpPr>
          <p:cNvPr id="3" name="Označba mesta za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818CB787-D9D6-4A6D-A3E9-011D7D695B93}" type="datetime1">
              <a:rPr lang="sl-SI" smtClean="0"/>
              <a:pPr/>
              <a:t>6. 06. 2024</a:t>
            </a:fld>
            <a:endParaRPr lang="sl-SI" dirty="0"/>
          </a:p>
        </p:txBody>
      </p:sp>
      <p:sp>
        <p:nvSpPr>
          <p:cNvPr id="4" name="Označba mesta za sliko diapoz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sl-SI" dirty="0"/>
          </a:p>
        </p:txBody>
      </p:sp>
      <p:sp>
        <p:nvSpPr>
          <p:cNvPr id="5" name="Označba mesta opomb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rtl="0"/>
            <a:r>
              <a:rPr lang="sl-SI" dirty="0" smtClean="0"/>
              <a:t>Uredite sloge besedila matrice</a:t>
            </a:r>
          </a:p>
          <a:p>
            <a:pPr lvl="1" rtl="0"/>
            <a:r>
              <a:rPr lang="sl-SI" dirty="0" smtClean="0"/>
              <a:t>Druga raven</a:t>
            </a:r>
          </a:p>
          <a:p>
            <a:pPr lvl="2" rtl="0"/>
            <a:r>
              <a:rPr lang="sl-SI" dirty="0" smtClean="0"/>
              <a:t>Tretja raven</a:t>
            </a:r>
          </a:p>
          <a:p>
            <a:pPr lvl="3" rtl="0"/>
            <a:r>
              <a:rPr lang="sl-SI" dirty="0" smtClean="0"/>
              <a:t>Četrta raven</a:t>
            </a:r>
          </a:p>
          <a:p>
            <a:pPr lvl="4" rtl="0"/>
            <a:r>
              <a:rPr lang="sl-SI" dirty="0" smtClean="0"/>
              <a:t>Peta raven</a:t>
            </a:r>
            <a:endParaRPr lang="sl-SI" dirty="0"/>
          </a:p>
        </p:txBody>
      </p:sp>
      <p:sp>
        <p:nvSpPr>
          <p:cNvPr id="6" name="Označba mesta nog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pPr rtl="0"/>
            <a:endParaRPr lang="sl-SI" dirty="0"/>
          </a:p>
        </p:txBody>
      </p:sp>
      <p:sp>
        <p:nvSpPr>
          <p:cNvPr id="7" name="Označba mesta številke diapozitiva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pPr rtl="0"/>
            <a:fld id="{B94165F4-379C-44F2-8E89-DB43904FE854}" type="slidenum">
              <a:rPr lang="sl-SI" smtClean="0"/>
              <a:t>‹#›</a:t>
            </a:fld>
            <a:endParaRPr lang="sl-SI" dirty="0"/>
          </a:p>
        </p:txBody>
      </p:sp>
    </p:spTree>
    <p:extLst>
      <p:ext uri="{BB962C8B-B14F-4D97-AF65-F5344CB8AC3E}">
        <p14:creationId xmlns:p14="http://schemas.microsoft.com/office/powerpoint/2010/main" val="1334865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1</a:t>
            </a:fld>
            <a:endParaRPr lang="sl-SI" dirty="0"/>
          </a:p>
        </p:txBody>
      </p:sp>
    </p:spTree>
    <p:extLst>
      <p:ext uri="{BB962C8B-B14F-4D97-AF65-F5344CB8AC3E}">
        <p14:creationId xmlns:p14="http://schemas.microsoft.com/office/powerpoint/2010/main" val="2404217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20</a:t>
            </a:fld>
            <a:endParaRPr lang="sl-SI" dirty="0"/>
          </a:p>
        </p:txBody>
      </p:sp>
    </p:spTree>
    <p:extLst>
      <p:ext uri="{BB962C8B-B14F-4D97-AF65-F5344CB8AC3E}">
        <p14:creationId xmlns:p14="http://schemas.microsoft.com/office/powerpoint/2010/main" val="3586260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21</a:t>
            </a:fld>
            <a:endParaRPr lang="sl-SI" dirty="0"/>
          </a:p>
        </p:txBody>
      </p:sp>
    </p:spTree>
    <p:extLst>
      <p:ext uri="{BB962C8B-B14F-4D97-AF65-F5344CB8AC3E}">
        <p14:creationId xmlns:p14="http://schemas.microsoft.com/office/powerpoint/2010/main" val="3321064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3</a:t>
            </a:fld>
            <a:endParaRPr lang="sl-SI" dirty="0"/>
          </a:p>
        </p:txBody>
      </p:sp>
    </p:spTree>
    <p:extLst>
      <p:ext uri="{BB962C8B-B14F-4D97-AF65-F5344CB8AC3E}">
        <p14:creationId xmlns:p14="http://schemas.microsoft.com/office/powerpoint/2010/main" val="2308341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4</a:t>
            </a:fld>
            <a:endParaRPr lang="sl-SI" dirty="0"/>
          </a:p>
        </p:txBody>
      </p:sp>
    </p:spTree>
    <p:extLst>
      <p:ext uri="{BB962C8B-B14F-4D97-AF65-F5344CB8AC3E}">
        <p14:creationId xmlns:p14="http://schemas.microsoft.com/office/powerpoint/2010/main" val="1559881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5</a:t>
            </a:fld>
            <a:endParaRPr lang="sl-SI" dirty="0"/>
          </a:p>
        </p:txBody>
      </p:sp>
    </p:spTree>
    <p:extLst>
      <p:ext uri="{BB962C8B-B14F-4D97-AF65-F5344CB8AC3E}">
        <p14:creationId xmlns:p14="http://schemas.microsoft.com/office/powerpoint/2010/main" val="2278376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6</a:t>
            </a:fld>
            <a:endParaRPr lang="sl-SI" dirty="0"/>
          </a:p>
        </p:txBody>
      </p:sp>
    </p:spTree>
    <p:extLst>
      <p:ext uri="{BB962C8B-B14F-4D97-AF65-F5344CB8AC3E}">
        <p14:creationId xmlns:p14="http://schemas.microsoft.com/office/powerpoint/2010/main" val="1038831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16</a:t>
            </a:fld>
            <a:endParaRPr lang="sl-SI" dirty="0"/>
          </a:p>
        </p:txBody>
      </p:sp>
    </p:spTree>
    <p:extLst>
      <p:ext uri="{BB962C8B-B14F-4D97-AF65-F5344CB8AC3E}">
        <p14:creationId xmlns:p14="http://schemas.microsoft.com/office/powerpoint/2010/main" val="417651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17</a:t>
            </a:fld>
            <a:endParaRPr lang="sl-SI" dirty="0"/>
          </a:p>
        </p:txBody>
      </p:sp>
    </p:spTree>
    <p:extLst>
      <p:ext uri="{BB962C8B-B14F-4D97-AF65-F5344CB8AC3E}">
        <p14:creationId xmlns:p14="http://schemas.microsoft.com/office/powerpoint/2010/main" val="1136356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18</a:t>
            </a:fld>
            <a:endParaRPr lang="sl-SI" dirty="0"/>
          </a:p>
        </p:txBody>
      </p:sp>
    </p:spTree>
    <p:extLst>
      <p:ext uri="{BB962C8B-B14F-4D97-AF65-F5344CB8AC3E}">
        <p14:creationId xmlns:p14="http://schemas.microsoft.com/office/powerpoint/2010/main" val="764779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19</a:t>
            </a:fld>
            <a:endParaRPr lang="sl-SI" dirty="0"/>
          </a:p>
        </p:txBody>
      </p:sp>
    </p:spTree>
    <p:extLst>
      <p:ext uri="{BB962C8B-B14F-4D97-AF65-F5344CB8AC3E}">
        <p14:creationId xmlns:p14="http://schemas.microsoft.com/office/powerpoint/2010/main" val="797942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sl-SI" smtClean="0"/>
              <a:t>Uredite slog naslova matrice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264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sl-SI" smtClean="0"/>
              <a:t>Uredite slog naslova matrice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98927517-DC98-4D9F-B005-A93C9F9C0420}" type="datetime1">
              <a:rPr lang="sl-SI" smtClean="0"/>
              <a:pPr/>
              <a:t>6. 06. 2024</a:t>
            </a:fld>
            <a:endParaRPr lang="sl-SI" dirty="0"/>
          </a:p>
        </p:txBody>
      </p:sp>
      <p:sp>
        <p:nvSpPr>
          <p:cNvPr id="5" name="Footer Placeholder 4"/>
          <p:cNvSpPr>
            <a:spLocks noGrp="1"/>
          </p:cNvSpPr>
          <p:nvPr>
            <p:ph type="ftr" sz="quarter" idx="11"/>
          </p:nvPr>
        </p:nvSpPr>
        <p:spPr/>
        <p:txBody>
          <a:bodyPr/>
          <a:lstStyle/>
          <a:p>
            <a:pPr rtl="0"/>
            <a:endParaRPr lang="sl-SI"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09C03C58-465B-42F2-8BA3-01664A6B69B6}" type="slidenum">
              <a:rPr lang="sl-SI" smtClean="0"/>
              <a:pPr/>
              <a:t>‹#›</a:t>
            </a:fld>
            <a:endParaRPr lang="sl-SI" dirty="0"/>
          </a:p>
        </p:txBody>
      </p:sp>
    </p:spTree>
    <p:extLst>
      <p:ext uri="{BB962C8B-B14F-4D97-AF65-F5344CB8AC3E}">
        <p14:creationId xmlns:p14="http://schemas.microsoft.com/office/powerpoint/2010/main" val="1941311076"/>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l-SI" smtClean="0"/>
              <a:t>Uredite slog naslova matrice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98927517-DC98-4D9F-B005-A93C9F9C0420}" type="datetime1">
              <a:rPr lang="sl-SI" smtClean="0"/>
              <a:pPr/>
              <a:t>6. 06. 2024</a:t>
            </a:fld>
            <a:endParaRPr lang="sl-SI" dirty="0"/>
          </a:p>
        </p:txBody>
      </p:sp>
      <p:sp>
        <p:nvSpPr>
          <p:cNvPr id="5" name="Footer Placeholder 4"/>
          <p:cNvSpPr>
            <a:spLocks noGrp="1"/>
          </p:cNvSpPr>
          <p:nvPr>
            <p:ph type="ftr" sz="quarter" idx="11"/>
          </p:nvPr>
        </p:nvSpPr>
        <p:spPr/>
        <p:txBody>
          <a:bodyPr/>
          <a:lstStyle/>
          <a:p>
            <a:pPr rtl="0"/>
            <a:endParaRPr lang="sl-SI"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09C03C58-465B-42F2-8BA3-01664A6B69B6}" type="slidenum">
              <a:rPr lang="sl-SI" smtClean="0"/>
              <a:pPr/>
              <a:t>‹#›</a:t>
            </a:fld>
            <a:endParaRPr lang="sl-SI"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36937034"/>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sl-SI" smtClean="0"/>
              <a:t>Uredite slog naslova matrice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smtClean="0"/>
              <a:t>Uredite sloge besedila matrice</a:t>
            </a:r>
          </a:p>
        </p:txBody>
      </p:sp>
      <p:sp>
        <p:nvSpPr>
          <p:cNvPr id="5" name="Date Placeholder 4"/>
          <p:cNvSpPr>
            <a:spLocks noGrp="1"/>
          </p:cNvSpPr>
          <p:nvPr>
            <p:ph type="dt" sz="half" idx="10"/>
          </p:nvPr>
        </p:nvSpPr>
        <p:spPr/>
        <p:txBody>
          <a:bodyPr/>
          <a:lstStyle/>
          <a:p>
            <a:fld id="{98927517-DC98-4D9F-B005-A93C9F9C0420}" type="datetime1">
              <a:rPr lang="sl-SI" smtClean="0"/>
              <a:pPr/>
              <a:t>6. 06. 2024</a:t>
            </a:fld>
            <a:endParaRPr lang="sl-SI" dirty="0"/>
          </a:p>
        </p:txBody>
      </p:sp>
      <p:sp>
        <p:nvSpPr>
          <p:cNvPr id="6" name="Footer Placeholder 5"/>
          <p:cNvSpPr>
            <a:spLocks noGrp="1"/>
          </p:cNvSpPr>
          <p:nvPr>
            <p:ph type="ftr" sz="quarter" idx="11"/>
          </p:nvPr>
        </p:nvSpPr>
        <p:spPr/>
        <p:txBody>
          <a:bodyPr/>
          <a:lstStyle/>
          <a:p>
            <a:pPr rtl="0"/>
            <a:endParaRPr lang="sl-SI"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09C03C58-465B-42F2-8BA3-01664A6B69B6}" type="slidenum">
              <a:rPr lang="sl-SI" smtClean="0"/>
              <a:pPr/>
              <a:t>‹#›</a:t>
            </a:fld>
            <a:endParaRPr lang="sl-SI" dirty="0"/>
          </a:p>
        </p:txBody>
      </p:sp>
    </p:spTree>
    <p:extLst>
      <p:ext uri="{BB962C8B-B14F-4D97-AF65-F5344CB8AC3E}">
        <p14:creationId xmlns:p14="http://schemas.microsoft.com/office/powerpoint/2010/main" val="110600001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l-SI" smtClean="0"/>
              <a:t>Uredite slog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smtClean="0"/>
              <a:t>Uredite sloge besedila matrice</a:t>
            </a:r>
          </a:p>
        </p:txBody>
      </p:sp>
      <p:sp>
        <p:nvSpPr>
          <p:cNvPr id="5" name="Date Placeholder 4"/>
          <p:cNvSpPr>
            <a:spLocks noGrp="1"/>
          </p:cNvSpPr>
          <p:nvPr>
            <p:ph type="dt" sz="half" idx="10"/>
          </p:nvPr>
        </p:nvSpPr>
        <p:spPr/>
        <p:txBody>
          <a:bodyPr/>
          <a:lstStyle/>
          <a:p>
            <a:fld id="{98927517-DC98-4D9F-B005-A93C9F9C0420}" type="datetime1">
              <a:rPr lang="sl-SI" smtClean="0"/>
              <a:pPr/>
              <a:t>6. 06. 2024</a:t>
            </a:fld>
            <a:endParaRPr lang="sl-SI" dirty="0"/>
          </a:p>
        </p:txBody>
      </p:sp>
      <p:sp>
        <p:nvSpPr>
          <p:cNvPr id="6" name="Footer Placeholder 5"/>
          <p:cNvSpPr>
            <a:spLocks noGrp="1"/>
          </p:cNvSpPr>
          <p:nvPr>
            <p:ph type="ftr" sz="quarter" idx="11"/>
          </p:nvPr>
        </p:nvSpPr>
        <p:spPr/>
        <p:txBody>
          <a:bodyPr/>
          <a:lstStyle/>
          <a:p>
            <a:pPr rtl="0"/>
            <a:endParaRPr lang="sl-SI"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09C03C58-465B-42F2-8BA3-01664A6B69B6}" type="slidenum">
              <a:rPr lang="sl-SI" smtClean="0"/>
              <a:pPr/>
              <a:t>‹#›</a:t>
            </a:fld>
            <a:endParaRPr lang="sl-SI"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3581268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sl-SI" smtClean="0"/>
              <a:t>Uredite slog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smtClean="0"/>
              <a:t>Uredite sloge besedila matrice</a:t>
            </a:r>
          </a:p>
        </p:txBody>
      </p:sp>
      <p:sp>
        <p:nvSpPr>
          <p:cNvPr id="5" name="Date Placeholder 4"/>
          <p:cNvSpPr>
            <a:spLocks noGrp="1"/>
          </p:cNvSpPr>
          <p:nvPr>
            <p:ph type="dt" sz="half" idx="10"/>
          </p:nvPr>
        </p:nvSpPr>
        <p:spPr/>
        <p:txBody>
          <a:bodyPr/>
          <a:lstStyle/>
          <a:p>
            <a:fld id="{98927517-DC98-4D9F-B005-A93C9F9C0420}" type="datetime1">
              <a:rPr lang="sl-SI" smtClean="0"/>
              <a:pPr/>
              <a:t>6. 06. 2024</a:t>
            </a:fld>
            <a:endParaRPr lang="sl-SI" dirty="0"/>
          </a:p>
        </p:txBody>
      </p:sp>
      <p:sp>
        <p:nvSpPr>
          <p:cNvPr id="6" name="Footer Placeholder 5"/>
          <p:cNvSpPr>
            <a:spLocks noGrp="1"/>
          </p:cNvSpPr>
          <p:nvPr>
            <p:ph type="ftr" sz="quarter" idx="11"/>
          </p:nvPr>
        </p:nvSpPr>
        <p:spPr/>
        <p:txBody>
          <a:bodyPr/>
          <a:lstStyle/>
          <a:p>
            <a:pPr rtl="0"/>
            <a:endParaRPr lang="sl-SI"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09C03C58-465B-42F2-8BA3-01664A6B69B6}" type="slidenum">
              <a:rPr lang="sl-SI" smtClean="0"/>
              <a:pPr/>
              <a:t>‹#›</a:t>
            </a:fld>
            <a:endParaRPr lang="sl-SI" dirty="0"/>
          </a:p>
        </p:txBody>
      </p:sp>
    </p:spTree>
    <p:extLst>
      <p:ext uri="{BB962C8B-B14F-4D97-AF65-F5344CB8AC3E}">
        <p14:creationId xmlns:p14="http://schemas.microsoft.com/office/powerpoint/2010/main" val="309339837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611BCAA5-CA24-4DC5-B582-4045790A3EC6}" type="datetime1">
              <a:rPr lang="sl-SI" smtClean="0"/>
              <a:pPr/>
              <a:t>6. 06. 2024</a:t>
            </a:fld>
            <a:endParaRPr lang="sl-SI" dirty="0"/>
          </a:p>
        </p:txBody>
      </p:sp>
      <p:sp>
        <p:nvSpPr>
          <p:cNvPr id="5" name="Footer Placeholder 4"/>
          <p:cNvSpPr>
            <a:spLocks noGrp="1"/>
          </p:cNvSpPr>
          <p:nvPr>
            <p:ph type="ftr" sz="quarter" idx="11"/>
          </p:nvPr>
        </p:nvSpPr>
        <p:spPr/>
        <p:txBody>
          <a:bodyPr/>
          <a:lstStyle/>
          <a:p>
            <a:pPr rtl="0"/>
            <a:endParaRPr lang="sl-SI"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09C03C58-465B-42F2-8BA3-01664A6B69B6}" type="slidenum">
              <a:rPr lang="sl-SI" smtClean="0"/>
              <a:t>‹#›</a:t>
            </a:fld>
            <a:endParaRPr lang="sl-SI" dirty="0"/>
          </a:p>
        </p:txBody>
      </p:sp>
    </p:spTree>
    <p:extLst>
      <p:ext uri="{BB962C8B-B14F-4D97-AF65-F5344CB8AC3E}">
        <p14:creationId xmlns:p14="http://schemas.microsoft.com/office/powerpoint/2010/main" val="167662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sl-SI" smtClean="0"/>
              <a:t>Uredite slog naslova matrice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98927517-DC98-4D9F-B005-A93C9F9C0420}" type="datetime1">
              <a:rPr lang="sl-SI" smtClean="0"/>
              <a:pPr/>
              <a:t>6. 06. 2024</a:t>
            </a:fld>
            <a:endParaRPr lang="sl-SI" dirty="0"/>
          </a:p>
        </p:txBody>
      </p:sp>
      <p:sp>
        <p:nvSpPr>
          <p:cNvPr id="5" name="Footer Placeholder 4"/>
          <p:cNvSpPr>
            <a:spLocks noGrp="1"/>
          </p:cNvSpPr>
          <p:nvPr>
            <p:ph type="ftr" sz="quarter" idx="11"/>
          </p:nvPr>
        </p:nvSpPr>
        <p:spPr/>
        <p:txBody>
          <a:bodyPr/>
          <a:lstStyle/>
          <a:p>
            <a:pPr rtl="0"/>
            <a:endParaRPr lang="sl-SI"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09C03C58-465B-42F2-8BA3-01664A6B69B6}" type="slidenum">
              <a:rPr lang="sl-SI" smtClean="0"/>
              <a:pPr/>
              <a:t>‹#›</a:t>
            </a:fld>
            <a:endParaRPr lang="sl-SI" dirty="0"/>
          </a:p>
        </p:txBody>
      </p:sp>
    </p:spTree>
    <p:extLst>
      <p:ext uri="{BB962C8B-B14F-4D97-AF65-F5344CB8AC3E}">
        <p14:creationId xmlns:p14="http://schemas.microsoft.com/office/powerpoint/2010/main" val="3699305708"/>
      </p:ext>
    </p:extLst>
  </p:cSld>
  <p:clrMapOvr>
    <a:masterClrMapping/>
  </p:clrMapOvr>
  <p:timing>
    <p:tnLst>
      <p:par>
        <p:cTn id="1" dur="indefinite" restart="never" nodeType="tmRoot"/>
      </p:par>
    </p:tnLst>
  </p:timing>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ka z napisom">
    <p:spTree>
      <p:nvGrpSpPr>
        <p:cNvPr id="1" name=""/>
        <p:cNvGrpSpPr/>
        <p:nvPr/>
      </p:nvGrpSpPr>
      <p:grpSpPr>
        <a:xfrm>
          <a:off x="0" y="0"/>
          <a:ext cx="0" cy="0"/>
          <a:chOff x="0" y="0"/>
          <a:chExt cx="0" cy="0"/>
        </a:xfrm>
      </p:grpSpPr>
      <p:sp>
        <p:nvSpPr>
          <p:cNvPr id="2" name="Naslov 1"/>
          <p:cNvSpPr>
            <a:spLocks noGrp="1"/>
          </p:cNvSpPr>
          <p:nvPr>
            <p:ph type="title"/>
          </p:nvPr>
        </p:nvSpPr>
        <p:spPr>
          <a:xfrm>
            <a:off x="8532811" y="1828800"/>
            <a:ext cx="3276601" cy="2057400"/>
          </a:xfrm>
        </p:spPr>
        <p:txBody>
          <a:bodyPr rtlCol="0" anchor="b">
            <a:normAutofit/>
          </a:bodyPr>
          <a:lstStyle>
            <a:lvl1pPr rtl="0">
              <a:defRPr sz="3600"/>
            </a:lvl1pPr>
          </a:lstStyle>
          <a:p>
            <a:pPr rtl="0"/>
            <a:r>
              <a:rPr lang="sl-SI" smtClean="0"/>
              <a:t>Uredite slog naslova matrice</a:t>
            </a:r>
            <a:endParaRPr lang="sl-SI" dirty="0"/>
          </a:p>
        </p:txBody>
      </p:sp>
      <p:sp>
        <p:nvSpPr>
          <p:cNvPr id="68" name="Označba mesta za sliko 67" descr="Prazna označba mesta za dodajanje slike. Kliknite označbo mesta in izberite sliko, ki jo želite dodati."/>
          <p:cNvSpPr>
            <a:spLocks noGrp="1"/>
          </p:cNvSpPr>
          <p:nvPr>
            <p:ph type="pic" idx="1" hasCustomPrompt="1"/>
          </p:nvPr>
        </p:nvSpPr>
        <p:spPr>
          <a:xfrm>
            <a:off x="1449263" y="1357283"/>
            <a:ext cx="5822838" cy="3907865"/>
          </a:xfrm>
          <a:custGeom>
            <a:avLst/>
            <a:gdLst>
              <a:gd name="connsiteX0" fmla="*/ 1094057 w 5822838"/>
              <a:gd name="connsiteY0" fmla="*/ 370 h 3907865"/>
              <a:gd name="connsiteX1" fmla="*/ 2837631 w 5822838"/>
              <a:gd name="connsiteY1" fmla="*/ 36284 h 3907865"/>
              <a:gd name="connsiteX2" fmla="*/ 5491183 w 5822838"/>
              <a:gd name="connsiteY2" fmla="*/ 172856 h 3907865"/>
              <a:gd name="connsiteX3" fmla="*/ 5822223 w 5822838"/>
              <a:gd name="connsiteY3" fmla="*/ 1990359 h 3907865"/>
              <a:gd name="connsiteX4" fmla="*/ 5485956 w 5822838"/>
              <a:gd name="connsiteY4" fmla="*/ 3838850 h 3907865"/>
              <a:gd name="connsiteX5" fmla="*/ 2976436 w 5822838"/>
              <a:gd name="connsiteY5" fmla="*/ 3833112 h 3907865"/>
              <a:gd name="connsiteX6" fmla="*/ 188726 w 5822838"/>
              <a:gd name="connsiteY6" fmla="*/ 3748568 h 3907865"/>
              <a:gd name="connsiteX7" fmla="*/ 17979 w 5822838"/>
              <a:gd name="connsiteY7" fmla="*/ 1824715 h 3907865"/>
              <a:gd name="connsiteX8" fmla="*/ 263065 w 5822838"/>
              <a:gd name="connsiteY8" fmla="*/ 142251 h 3907865"/>
              <a:gd name="connsiteX9" fmla="*/ 1094057 w 5822838"/>
              <a:gd name="connsiteY9" fmla="*/ 370 h 390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2838" h="3907865">
                <a:moveTo>
                  <a:pt x="1094057" y="370"/>
                </a:moveTo>
                <a:cubicBezTo>
                  <a:pt x="1587756" y="5473"/>
                  <a:pt x="2219217" y="61246"/>
                  <a:pt x="2837631" y="36284"/>
                </a:cubicBezTo>
                <a:cubicBezTo>
                  <a:pt x="3805199" y="58090"/>
                  <a:pt x="4975457" y="-119414"/>
                  <a:pt x="5491183" y="172856"/>
                </a:cubicBezTo>
                <a:cubicBezTo>
                  <a:pt x="5826870" y="365279"/>
                  <a:pt x="5818158" y="1402377"/>
                  <a:pt x="5822223" y="1990359"/>
                </a:cubicBezTo>
                <a:cubicBezTo>
                  <a:pt x="5826289" y="2578724"/>
                  <a:pt x="5819900" y="3685064"/>
                  <a:pt x="5485956" y="3838850"/>
                </a:cubicBezTo>
                <a:cubicBezTo>
                  <a:pt x="4897633" y="3989958"/>
                  <a:pt x="3859211" y="3848031"/>
                  <a:pt x="2976436" y="3833112"/>
                </a:cubicBezTo>
                <a:cubicBezTo>
                  <a:pt x="2093661" y="3818192"/>
                  <a:pt x="410001" y="4035864"/>
                  <a:pt x="188726" y="3748568"/>
                </a:cubicBezTo>
                <a:cubicBezTo>
                  <a:pt x="-63910" y="3432197"/>
                  <a:pt x="5783" y="2425703"/>
                  <a:pt x="17979" y="1824715"/>
                </a:cubicBezTo>
                <a:cubicBezTo>
                  <a:pt x="30175" y="1223726"/>
                  <a:pt x="-71460" y="459387"/>
                  <a:pt x="263065" y="142251"/>
                </a:cubicBezTo>
                <a:cubicBezTo>
                  <a:pt x="409420" y="23086"/>
                  <a:pt x="710070" y="-3598"/>
                  <a:pt x="1094057" y="370"/>
                </a:cubicBezTo>
                <a:close/>
              </a:path>
            </a:pathLst>
          </a:custGeom>
          <a:ln>
            <a:solidFill>
              <a:schemeClr val="tx1">
                <a:lumMod val="20000"/>
                <a:lumOff val="80000"/>
              </a:schemeClr>
            </a:solidFill>
          </a:ln>
        </p:spPr>
        <p:txBody>
          <a:bodyPr wrap="square" tIns="365760" rtlCol="0">
            <a:noAutofit/>
          </a:bodyPr>
          <a:lstStyle>
            <a:lvl1pPr marL="0" indent="0" algn="ctr" rtl="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sl-SI" dirty="0" smtClean="0"/>
              <a:t>Kliknite ikono, da dodate sliko</a:t>
            </a:r>
            <a:endParaRPr lang="sl-SI" dirty="0"/>
          </a:p>
        </p:txBody>
      </p:sp>
      <p:sp>
        <p:nvSpPr>
          <p:cNvPr id="4" name="Označba mesta besedila 3"/>
          <p:cNvSpPr>
            <a:spLocks noGrp="1"/>
          </p:cNvSpPr>
          <p:nvPr>
            <p:ph type="body" sz="half" idx="2"/>
          </p:nvPr>
        </p:nvSpPr>
        <p:spPr>
          <a:xfrm>
            <a:off x="8532811" y="3962399"/>
            <a:ext cx="3276601" cy="1828800"/>
          </a:xfrm>
        </p:spPr>
        <p:txBody>
          <a:bodyPr rtlCol="0">
            <a:normAutofit/>
          </a:bodyPr>
          <a:lstStyle>
            <a:lvl1pPr marL="0" indent="0">
              <a:buNone/>
              <a:defRPr sz="1800">
                <a:solidFill>
                  <a:schemeClr val="accent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sl-SI" smtClean="0"/>
              <a:t>Uredite sloge besedila matrice</a:t>
            </a:r>
          </a:p>
        </p:txBody>
      </p:sp>
    </p:spTree>
    <p:extLst>
      <p:ext uri="{BB962C8B-B14F-4D97-AF65-F5344CB8AC3E}">
        <p14:creationId xmlns:p14="http://schemas.microsoft.com/office/powerpoint/2010/main" val="4195849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ri slike z napisi">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smtClean="0"/>
              <a:t>Uredite slog naslova matrice</a:t>
            </a:r>
            <a:endParaRPr lang="sl-SI" dirty="0"/>
          </a:p>
        </p:txBody>
      </p:sp>
      <p:grpSp>
        <p:nvGrpSpPr>
          <p:cNvPr id="52" name="Skupina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Prostoročn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54" name="Prostoročn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55" name="Prostoročn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56" name="Prostoročn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57" name="Prostoročn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58" name="Prostoročn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59" name="Prostoročn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60" name="Prostoročn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61" name="Prostoročn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62" name="Prostoročn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63" name="Prostoročn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64" name="Prostoročn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79" name="Označba mesta za sliko 33" descr="Prazna označba mesta za dodajanje slike. Kliknite označbo mesta in izberite sliko, ki jo želite dodati."/>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sl-SI" smtClean="0"/>
              <a:t>Kliknite ikono, če želite dodati sliko</a:t>
            </a:r>
            <a:endParaRPr lang="sl-SI" dirty="0"/>
          </a:p>
        </p:txBody>
      </p:sp>
      <p:sp>
        <p:nvSpPr>
          <p:cNvPr id="81" name="Označba mesta besedila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smtClean="0"/>
              <a:t>Uredite sloge besedila matrice</a:t>
            </a:r>
          </a:p>
        </p:txBody>
      </p:sp>
      <p:grpSp>
        <p:nvGrpSpPr>
          <p:cNvPr id="84" name="Skupina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Prostoročn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86" name="Prostoročn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87" name="Prostoročn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88" name="Prostoročn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89" name="Prostoročn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0" name="Prostoročn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1" name="Prostoročn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2" name="Prostoročn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3" name="Prostoročn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4" name="Prostoročn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5" name="Prostoročn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6" name="Prostoročn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78" name="Označba mesta za sliko 33" descr="Prazna označba mesta za dodajanje slike. Kliknite označbo mesta in izberite sliko, ki jo želite dodati."/>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sl-SI" smtClean="0"/>
              <a:t>Kliknite ikono, če želite dodati sliko</a:t>
            </a:r>
            <a:endParaRPr lang="sl-SI" dirty="0"/>
          </a:p>
        </p:txBody>
      </p:sp>
      <p:sp>
        <p:nvSpPr>
          <p:cNvPr id="82" name="Označba mesta besedila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smtClean="0"/>
              <a:t>Uredite sloge besedila matrice</a:t>
            </a:r>
          </a:p>
        </p:txBody>
      </p:sp>
      <p:grpSp>
        <p:nvGrpSpPr>
          <p:cNvPr id="97" name="Skupina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Prostoročn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9" name="Prostoročn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0" name="Prostoročn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1" name="Prostoročn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2" name="Prostoročn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3" name="Prostoročn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4" name="Prostoročn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5" name="Prostoročn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6" name="Prostoročn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7" name="Prostoročn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8" name="Prostoročn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9" name="Prostoročn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80" name="Označba mesta za sliko 33" descr="Prazna označba mesta za dodajanje slike. Kliknite označbo mesta in izberite sliko, ki jo želite dodati."/>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sl-SI" smtClean="0"/>
              <a:t>Kliknite ikono, če želite dodati sliko</a:t>
            </a:r>
            <a:endParaRPr lang="sl-SI" dirty="0"/>
          </a:p>
        </p:txBody>
      </p:sp>
      <p:sp>
        <p:nvSpPr>
          <p:cNvPr id="83" name="Označba mesta besedila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smtClean="0"/>
              <a:t>Uredite sloge besedila matrice</a:t>
            </a:r>
          </a:p>
        </p:txBody>
      </p:sp>
      <p:sp>
        <p:nvSpPr>
          <p:cNvPr id="8" name="Označba mesta za številko diapozitiva 7"/>
          <p:cNvSpPr>
            <a:spLocks noGrp="1"/>
          </p:cNvSpPr>
          <p:nvPr>
            <p:ph type="sldNum" sz="quarter" idx="12"/>
          </p:nvPr>
        </p:nvSpPr>
        <p:spPr/>
        <p:txBody>
          <a:bodyPr rtlCol="0"/>
          <a:lstStyle/>
          <a:p>
            <a:pPr rtl="0"/>
            <a:fld id="{022B156B-59AE-415F-B24B-8756D48BB977}" type="slidenum">
              <a:rPr lang="sl-SI" smtClean="0"/>
              <a:pPr/>
              <a:t>‹#›</a:t>
            </a:fld>
            <a:endParaRPr lang="sl-SI" dirty="0"/>
          </a:p>
        </p:txBody>
      </p:sp>
      <p:sp>
        <p:nvSpPr>
          <p:cNvPr id="7" name="Označba mesta za nogo 6"/>
          <p:cNvSpPr>
            <a:spLocks noGrp="1"/>
          </p:cNvSpPr>
          <p:nvPr>
            <p:ph type="ftr" sz="quarter" idx="11"/>
          </p:nvPr>
        </p:nvSpPr>
        <p:spPr/>
        <p:txBody>
          <a:bodyPr rtlCol="0"/>
          <a:lstStyle/>
          <a:p>
            <a:pPr rtl="0"/>
            <a:endParaRPr lang="sl-SI" dirty="0"/>
          </a:p>
        </p:txBody>
      </p:sp>
      <p:sp>
        <p:nvSpPr>
          <p:cNvPr id="6" name="Označba mesta za datum 5"/>
          <p:cNvSpPr>
            <a:spLocks noGrp="1"/>
          </p:cNvSpPr>
          <p:nvPr>
            <p:ph type="dt" sz="half" idx="10"/>
          </p:nvPr>
        </p:nvSpPr>
        <p:spPr/>
        <p:txBody>
          <a:bodyPr rtlCol="0"/>
          <a:lstStyle>
            <a:lvl1pPr>
              <a:defRPr/>
            </a:lvl1pPr>
          </a:lstStyle>
          <a:p>
            <a:fld id="{76DA6906-57DB-414B-8CCE-051877692E98}" type="datetime1">
              <a:rPr lang="sl-SI" smtClean="0"/>
              <a:pPr/>
              <a:t>6. 06. 2024</a:t>
            </a:fld>
            <a:endParaRPr lang="sl-SI" dirty="0"/>
          </a:p>
        </p:txBody>
      </p:sp>
    </p:spTree>
    <p:extLst>
      <p:ext uri="{BB962C8B-B14F-4D97-AF65-F5344CB8AC3E}">
        <p14:creationId xmlns:p14="http://schemas.microsoft.com/office/powerpoint/2010/main" val="424827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Široka slika z napisom">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rtl="0">
              <a:defRPr/>
            </a:lvl1pPr>
          </a:lstStyle>
          <a:p>
            <a:pPr rtl="0"/>
            <a:r>
              <a:rPr lang="sl-SI" smtClean="0"/>
              <a:t>Uredite slog naslova matrice</a:t>
            </a:r>
            <a:endParaRPr lang="sl-SI" dirty="0"/>
          </a:p>
        </p:txBody>
      </p:sp>
      <p:sp>
        <p:nvSpPr>
          <p:cNvPr id="64" name="Prostoročno 63"/>
          <p:cNvSpPr>
            <a:spLocks/>
          </p:cNvSpPr>
          <p:nvPr/>
        </p:nvSpPr>
        <p:spPr bwMode="auto">
          <a:xfrm>
            <a:off x="1185732" y="1752228"/>
            <a:ext cx="9817165" cy="3518272"/>
          </a:xfrm>
          <a:custGeom>
            <a:avLst/>
            <a:gdLst/>
            <a:ahLst/>
            <a:cxnLst/>
            <a:rect l="l" t="t" r="r" b="b"/>
            <a:pathLst>
              <a:path w="9817165" h="4933971">
                <a:moveTo>
                  <a:pt x="9123310" y="0"/>
                </a:moveTo>
                <a:cubicBezTo>
                  <a:pt x="9124250" y="244577"/>
                  <a:pt x="9475979" y="478897"/>
                  <a:pt x="9777863" y="481056"/>
                </a:cubicBezTo>
                <a:cubicBezTo>
                  <a:pt x="9773380" y="1921904"/>
                  <a:pt x="9817627" y="3482019"/>
                  <a:pt x="9817162" y="4933971"/>
                </a:cubicBezTo>
                <a:lnTo>
                  <a:pt x="30240" y="4933971"/>
                </a:lnTo>
                <a:lnTo>
                  <a:pt x="0" y="555563"/>
                </a:lnTo>
                <a:cubicBezTo>
                  <a:pt x="497498" y="571221"/>
                  <a:pt x="660196" y="270493"/>
                  <a:pt x="653613" y="1080"/>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65" name="Prostoročno 64"/>
          <p:cNvSpPr>
            <a:spLocks/>
          </p:cNvSpPr>
          <p:nvPr/>
        </p:nvSpPr>
        <p:spPr bwMode="auto">
          <a:xfrm>
            <a:off x="1212266" y="4253488"/>
            <a:ext cx="1132927" cy="1256308"/>
          </a:xfrm>
          <a:custGeom>
            <a:avLst/>
            <a:gdLst>
              <a:gd name="connsiteX0" fmla="*/ 0 w 1132927"/>
              <a:gd name="connsiteY0" fmla="*/ 0 h 1262658"/>
              <a:gd name="connsiteX1" fmla="*/ 89483 w 1132927"/>
              <a:gd name="connsiteY1" fmla="*/ 72705 h 1262658"/>
              <a:gd name="connsiteX2" fmla="*/ 1132927 w 1132927"/>
              <a:gd name="connsiteY2" fmla="*/ 1259752 h 1262658"/>
              <a:gd name="connsiteX3" fmla="*/ 612030 w 1132927"/>
              <a:gd name="connsiteY3" fmla="*/ 1262658 h 1262658"/>
              <a:gd name="connsiteX4" fmla="*/ 5439 w 1132927"/>
              <a:gd name="connsiteY4" fmla="*/ 787541 h 1262658"/>
              <a:gd name="connsiteX5" fmla="*/ 0 w 1132927"/>
              <a:gd name="connsiteY5" fmla="*/ 0 h 1262658"/>
              <a:gd name="connsiteX0" fmla="*/ 0 w 1132927"/>
              <a:gd name="connsiteY0" fmla="*/ 0 h 1262658"/>
              <a:gd name="connsiteX1" fmla="*/ 118058 w 1132927"/>
              <a:gd name="connsiteY1" fmla="*/ 85405 h 1262658"/>
              <a:gd name="connsiteX2" fmla="*/ 1132927 w 1132927"/>
              <a:gd name="connsiteY2" fmla="*/ 1259752 h 1262658"/>
              <a:gd name="connsiteX3" fmla="*/ 612030 w 1132927"/>
              <a:gd name="connsiteY3" fmla="*/ 1262658 h 1262658"/>
              <a:gd name="connsiteX4" fmla="*/ 5439 w 1132927"/>
              <a:gd name="connsiteY4" fmla="*/ 787541 h 1262658"/>
              <a:gd name="connsiteX5" fmla="*/ 0 w 1132927"/>
              <a:gd name="connsiteY5" fmla="*/ 0 h 1262658"/>
              <a:gd name="connsiteX0" fmla="*/ 0 w 1136102"/>
              <a:gd name="connsiteY0" fmla="*/ 0 h 1249958"/>
              <a:gd name="connsiteX1" fmla="*/ 121233 w 1136102"/>
              <a:gd name="connsiteY1" fmla="*/ 72705 h 1249958"/>
              <a:gd name="connsiteX2" fmla="*/ 1136102 w 1136102"/>
              <a:gd name="connsiteY2" fmla="*/ 1247052 h 1249958"/>
              <a:gd name="connsiteX3" fmla="*/ 615205 w 1136102"/>
              <a:gd name="connsiteY3" fmla="*/ 1249958 h 1249958"/>
              <a:gd name="connsiteX4" fmla="*/ 8614 w 1136102"/>
              <a:gd name="connsiteY4" fmla="*/ 774841 h 1249958"/>
              <a:gd name="connsiteX5" fmla="*/ 0 w 1136102"/>
              <a:gd name="connsiteY5" fmla="*/ 0 h 1249958"/>
              <a:gd name="connsiteX0" fmla="*/ 0 w 1132927"/>
              <a:gd name="connsiteY0" fmla="*/ 0 h 1256308"/>
              <a:gd name="connsiteX1" fmla="*/ 118058 w 1132927"/>
              <a:gd name="connsiteY1" fmla="*/ 79055 h 1256308"/>
              <a:gd name="connsiteX2" fmla="*/ 1132927 w 1132927"/>
              <a:gd name="connsiteY2" fmla="*/ 1253402 h 1256308"/>
              <a:gd name="connsiteX3" fmla="*/ 612030 w 1132927"/>
              <a:gd name="connsiteY3" fmla="*/ 1256308 h 1256308"/>
              <a:gd name="connsiteX4" fmla="*/ 5439 w 1132927"/>
              <a:gd name="connsiteY4" fmla="*/ 781191 h 1256308"/>
              <a:gd name="connsiteX5" fmla="*/ 0 w 1132927"/>
              <a:gd name="connsiteY5" fmla="*/ 0 h 125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2927" h="1256308">
                <a:moveTo>
                  <a:pt x="0" y="0"/>
                </a:moveTo>
                <a:lnTo>
                  <a:pt x="118058" y="79055"/>
                </a:lnTo>
                <a:cubicBezTo>
                  <a:pt x="289729" y="270141"/>
                  <a:pt x="927035" y="1022529"/>
                  <a:pt x="1132927" y="1253402"/>
                </a:cubicBezTo>
                <a:lnTo>
                  <a:pt x="612030" y="1256308"/>
                </a:lnTo>
                <a:cubicBezTo>
                  <a:pt x="679742" y="938843"/>
                  <a:pt x="292277" y="705064"/>
                  <a:pt x="5439" y="781191"/>
                </a:cubicBezTo>
                <a:cubicBezTo>
                  <a:pt x="3680" y="518691"/>
                  <a:pt x="1892" y="262526"/>
                  <a:pt x="0" y="0"/>
                </a:cubicBezTo>
                <a:close/>
              </a:path>
            </a:pathLst>
          </a:custGeom>
          <a:solidFill>
            <a:schemeClr val="bg2">
              <a:lumMod val="60000"/>
              <a:lumOff val="4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66" name="Prostoročno 65"/>
          <p:cNvSpPr>
            <a:spLocks/>
          </p:cNvSpPr>
          <p:nvPr/>
        </p:nvSpPr>
        <p:spPr bwMode="auto">
          <a:xfrm>
            <a:off x="1255712" y="1827385"/>
            <a:ext cx="9675672" cy="3366914"/>
          </a:xfrm>
          <a:custGeom>
            <a:avLst/>
            <a:gdLst/>
            <a:ahLst/>
            <a:cxnLst/>
            <a:rect l="l" t="t" r="r" b="b"/>
            <a:pathLst>
              <a:path w="9675672" h="4802414">
                <a:moveTo>
                  <a:pt x="652941" y="0"/>
                </a:moveTo>
                <a:lnTo>
                  <a:pt x="8956918" y="0"/>
                </a:lnTo>
                <a:cubicBezTo>
                  <a:pt x="8996866" y="239961"/>
                  <a:pt x="9430767" y="478803"/>
                  <a:pt x="9633360" y="495563"/>
                </a:cubicBezTo>
                <a:cubicBezTo>
                  <a:pt x="9640202" y="1933973"/>
                  <a:pt x="9667388" y="3364742"/>
                  <a:pt x="9675672" y="4802414"/>
                </a:cubicBezTo>
                <a:lnTo>
                  <a:pt x="17820" y="4802414"/>
                </a:lnTo>
                <a:cubicBezTo>
                  <a:pt x="24758" y="3790656"/>
                  <a:pt x="-16354" y="1298643"/>
                  <a:pt x="7551" y="566242"/>
                </a:cubicBezTo>
                <a:cubicBezTo>
                  <a:pt x="431628" y="512687"/>
                  <a:pt x="612570" y="327420"/>
                  <a:pt x="652941"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67" name="Označba mesta za sliko 2" descr="Prazna označba mesta za dodajanje slike. Kliknite označbo mesta in izberite sliko, ki jo želite dodati."/>
          <p:cNvSpPr>
            <a:spLocks noGrp="1"/>
          </p:cNvSpPr>
          <p:nvPr>
            <p:ph type="pic" idx="1" hasCustomPrompt="1"/>
          </p:nvPr>
        </p:nvSpPr>
        <p:spPr>
          <a:xfrm>
            <a:off x="1315615" y="1914879"/>
            <a:ext cx="9547705" cy="3171471"/>
          </a:xfrm>
          <a:custGeom>
            <a:avLst/>
            <a:gdLst>
              <a:gd name="connsiteX0" fmla="*/ 650308 w 9555325"/>
              <a:gd name="connsiteY0" fmla="*/ 0 h 4638481"/>
              <a:gd name="connsiteX1" fmla="*/ 8849738 w 9555325"/>
              <a:gd name="connsiteY1" fmla="*/ 0 h 4638481"/>
              <a:gd name="connsiteX2" fmla="*/ 9517225 w 9555325"/>
              <a:gd name="connsiteY2" fmla="*/ 492179 h 4638481"/>
              <a:gd name="connsiteX3" fmla="*/ 9555325 w 9555325"/>
              <a:gd name="connsiteY3" fmla="*/ 3489265 h 4638481"/>
              <a:gd name="connsiteX4" fmla="*/ 9323528 w 9555325"/>
              <a:gd name="connsiteY4" fmla="*/ 3999732 h 4638481"/>
              <a:gd name="connsiteX5" fmla="*/ 9257247 w 9555325"/>
              <a:gd name="connsiteY5" fmla="*/ 3818831 h 4638481"/>
              <a:gd name="connsiteX6" fmla="*/ 8857627 w 9555325"/>
              <a:gd name="connsiteY6" fmla="*/ 4294672 h 4638481"/>
              <a:gd name="connsiteX7" fmla="*/ 8212559 w 9555325"/>
              <a:gd name="connsiteY7" fmla="*/ 4152775 h 4638481"/>
              <a:gd name="connsiteX8" fmla="*/ 8411811 w 9555325"/>
              <a:gd name="connsiteY8" fmla="*/ 4638481 h 4638481"/>
              <a:gd name="connsiteX9" fmla="*/ 1128444 w 9555325"/>
              <a:gd name="connsiteY9" fmla="*/ 4638481 h 4638481"/>
              <a:gd name="connsiteX10" fmla="*/ 1332334 w 9555325"/>
              <a:gd name="connsiteY10" fmla="*/ 4136900 h 4638481"/>
              <a:gd name="connsiteX11" fmla="*/ 703644 w 9555325"/>
              <a:gd name="connsiteY11" fmla="*/ 4278797 h 4638481"/>
              <a:gd name="connsiteX12" fmla="*/ 314171 w 9555325"/>
              <a:gd name="connsiteY12" fmla="*/ 3802956 h 4638481"/>
              <a:gd name="connsiteX13" fmla="*/ 249572 w 9555325"/>
              <a:gd name="connsiteY13" fmla="*/ 3983857 h 4638481"/>
              <a:gd name="connsiteX14" fmla="*/ 0 w 9555325"/>
              <a:gd name="connsiteY14" fmla="*/ 3792938 h 4638481"/>
              <a:gd name="connsiteX15" fmla="*/ 0 w 9555325"/>
              <a:gd name="connsiteY15" fmla="*/ 570289 h 4638481"/>
              <a:gd name="connsiteX16" fmla="*/ 650308 w 955532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89265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32465"/>
              <a:gd name="connsiteY0" fmla="*/ 0 h 4638481"/>
              <a:gd name="connsiteX1" fmla="*/ 8849738 w 9532465"/>
              <a:gd name="connsiteY1" fmla="*/ 0 h 4638481"/>
              <a:gd name="connsiteX2" fmla="*/ 9517225 w 9532465"/>
              <a:gd name="connsiteY2" fmla="*/ 492179 h 4638481"/>
              <a:gd name="connsiteX3" fmla="*/ 9532465 w 9532465"/>
              <a:gd name="connsiteY3" fmla="*/ 3489265 h 4638481"/>
              <a:gd name="connsiteX4" fmla="*/ 9323528 w 9532465"/>
              <a:gd name="connsiteY4" fmla="*/ 3999732 h 4638481"/>
              <a:gd name="connsiteX5" fmla="*/ 9257247 w 9532465"/>
              <a:gd name="connsiteY5" fmla="*/ 3818831 h 4638481"/>
              <a:gd name="connsiteX6" fmla="*/ 8857627 w 9532465"/>
              <a:gd name="connsiteY6" fmla="*/ 4294672 h 4638481"/>
              <a:gd name="connsiteX7" fmla="*/ 8212559 w 9532465"/>
              <a:gd name="connsiteY7" fmla="*/ 4152775 h 4638481"/>
              <a:gd name="connsiteX8" fmla="*/ 8411811 w 9532465"/>
              <a:gd name="connsiteY8" fmla="*/ 4638481 h 4638481"/>
              <a:gd name="connsiteX9" fmla="*/ 1128444 w 9532465"/>
              <a:gd name="connsiteY9" fmla="*/ 4638481 h 4638481"/>
              <a:gd name="connsiteX10" fmla="*/ 1332334 w 9532465"/>
              <a:gd name="connsiteY10" fmla="*/ 4136900 h 4638481"/>
              <a:gd name="connsiteX11" fmla="*/ 703644 w 9532465"/>
              <a:gd name="connsiteY11" fmla="*/ 4278797 h 4638481"/>
              <a:gd name="connsiteX12" fmla="*/ 314171 w 9532465"/>
              <a:gd name="connsiteY12" fmla="*/ 3802956 h 4638481"/>
              <a:gd name="connsiteX13" fmla="*/ 249572 w 9532465"/>
              <a:gd name="connsiteY13" fmla="*/ 3983857 h 4638481"/>
              <a:gd name="connsiteX14" fmla="*/ 0 w 9532465"/>
              <a:gd name="connsiteY14" fmla="*/ 3792938 h 4638481"/>
              <a:gd name="connsiteX15" fmla="*/ 0 w 9532465"/>
              <a:gd name="connsiteY15" fmla="*/ 570289 h 4638481"/>
              <a:gd name="connsiteX16" fmla="*/ 650308 w 9532465"/>
              <a:gd name="connsiteY16" fmla="*/ 0 h 4638481"/>
              <a:gd name="connsiteX0" fmla="*/ 650308 w 9532465"/>
              <a:gd name="connsiteY0" fmla="*/ 0 h 4638481"/>
              <a:gd name="connsiteX1" fmla="*/ 8849738 w 9532465"/>
              <a:gd name="connsiteY1" fmla="*/ 0 h 4638481"/>
              <a:gd name="connsiteX2" fmla="*/ 9517225 w 9532465"/>
              <a:gd name="connsiteY2" fmla="*/ 492179 h 4638481"/>
              <a:gd name="connsiteX3" fmla="*/ 9532465 w 9532465"/>
              <a:gd name="connsiteY3" fmla="*/ 3489265 h 4638481"/>
              <a:gd name="connsiteX4" fmla="*/ 9323528 w 9532465"/>
              <a:gd name="connsiteY4" fmla="*/ 3999732 h 4638481"/>
              <a:gd name="connsiteX5" fmla="*/ 9257247 w 9532465"/>
              <a:gd name="connsiteY5" fmla="*/ 3818831 h 4638481"/>
              <a:gd name="connsiteX6" fmla="*/ 8857627 w 9532465"/>
              <a:gd name="connsiteY6" fmla="*/ 4294672 h 4638481"/>
              <a:gd name="connsiteX7" fmla="*/ 8212559 w 9532465"/>
              <a:gd name="connsiteY7" fmla="*/ 4152775 h 4638481"/>
              <a:gd name="connsiteX8" fmla="*/ 8411811 w 9532465"/>
              <a:gd name="connsiteY8" fmla="*/ 4638481 h 4638481"/>
              <a:gd name="connsiteX9" fmla="*/ 1128444 w 9532465"/>
              <a:gd name="connsiteY9" fmla="*/ 4638481 h 4638481"/>
              <a:gd name="connsiteX10" fmla="*/ 1332334 w 9532465"/>
              <a:gd name="connsiteY10" fmla="*/ 4136900 h 4638481"/>
              <a:gd name="connsiteX11" fmla="*/ 703644 w 9532465"/>
              <a:gd name="connsiteY11" fmla="*/ 4278797 h 4638481"/>
              <a:gd name="connsiteX12" fmla="*/ 314171 w 9532465"/>
              <a:gd name="connsiteY12" fmla="*/ 3802956 h 4638481"/>
              <a:gd name="connsiteX13" fmla="*/ 249572 w 9532465"/>
              <a:gd name="connsiteY13" fmla="*/ 3983857 h 4638481"/>
              <a:gd name="connsiteX14" fmla="*/ 0 w 9532465"/>
              <a:gd name="connsiteY14" fmla="*/ 3792938 h 4638481"/>
              <a:gd name="connsiteX15" fmla="*/ 0 w 9532465"/>
              <a:gd name="connsiteY15" fmla="*/ 570289 h 4638481"/>
              <a:gd name="connsiteX16" fmla="*/ 650308 w 9532465"/>
              <a:gd name="connsiteY16" fmla="*/ 0 h 4638481"/>
              <a:gd name="connsiteX0" fmla="*/ 650308 w 9524845"/>
              <a:gd name="connsiteY0" fmla="*/ 0 h 4638481"/>
              <a:gd name="connsiteX1" fmla="*/ 8849738 w 9524845"/>
              <a:gd name="connsiteY1" fmla="*/ 0 h 4638481"/>
              <a:gd name="connsiteX2" fmla="*/ 9517225 w 9524845"/>
              <a:gd name="connsiteY2" fmla="*/ 492179 h 4638481"/>
              <a:gd name="connsiteX3" fmla="*/ 9524845 w 9524845"/>
              <a:gd name="connsiteY3" fmla="*/ 3500410 h 4638481"/>
              <a:gd name="connsiteX4" fmla="*/ 9323528 w 9524845"/>
              <a:gd name="connsiteY4" fmla="*/ 3999732 h 4638481"/>
              <a:gd name="connsiteX5" fmla="*/ 9257247 w 9524845"/>
              <a:gd name="connsiteY5" fmla="*/ 3818831 h 4638481"/>
              <a:gd name="connsiteX6" fmla="*/ 8857627 w 9524845"/>
              <a:gd name="connsiteY6" fmla="*/ 4294672 h 4638481"/>
              <a:gd name="connsiteX7" fmla="*/ 8212559 w 9524845"/>
              <a:gd name="connsiteY7" fmla="*/ 4152775 h 4638481"/>
              <a:gd name="connsiteX8" fmla="*/ 8411811 w 9524845"/>
              <a:gd name="connsiteY8" fmla="*/ 4638481 h 4638481"/>
              <a:gd name="connsiteX9" fmla="*/ 1128444 w 9524845"/>
              <a:gd name="connsiteY9" fmla="*/ 4638481 h 4638481"/>
              <a:gd name="connsiteX10" fmla="*/ 1332334 w 9524845"/>
              <a:gd name="connsiteY10" fmla="*/ 4136900 h 4638481"/>
              <a:gd name="connsiteX11" fmla="*/ 703644 w 9524845"/>
              <a:gd name="connsiteY11" fmla="*/ 4278797 h 4638481"/>
              <a:gd name="connsiteX12" fmla="*/ 314171 w 9524845"/>
              <a:gd name="connsiteY12" fmla="*/ 3802956 h 4638481"/>
              <a:gd name="connsiteX13" fmla="*/ 249572 w 9524845"/>
              <a:gd name="connsiteY13" fmla="*/ 3983857 h 4638481"/>
              <a:gd name="connsiteX14" fmla="*/ 0 w 9524845"/>
              <a:gd name="connsiteY14" fmla="*/ 3792938 h 4638481"/>
              <a:gd name="connsiteX15" fmla="*/ 0 w 9524845"/>
              <a:gd name="connsiteY15" fmla="*/ 570289 h 4638481"/>
              <a:gd name="connsiteX16" fmla="*/ 650308 w 9524845"/>
              <a:gd name="connsiteY16" fmla="*/ 0 h 4638481"/>
              <a:gd name="connsiteX0" fmla="*/ 650308 w 9517225"/>
              <a:gd name="connsiteY0" fmla="*/ 0 h 4638481"/>
              <a:gd name="connsiteX1" fmla="*/ 8849738 w 9517225"/>
              <a:gd name="connsiteY1" fmla="*/ 0 h 4638481"/>
              <a:gd name="connsiteX2" fmla="*/ 9517225 w 9517225"/>
              <a:gd name="connsiteY2" fmla="*/ 492179 h 4638481"/>
              <a:gd name="connsiteX3" fmla="*/ 9517225 w 9517225"/>
              <a:gd name="connsiteY3" fmla="*/ 3500410 h 4638481"/>
              <a:gd name="connsiteX4" fmla="*/ 9323528 w 9517225"/>
              <a:gd name="connsiteY4" fmla="*/ 3999732 h 4638481"/>
              <a:gd name="connsiteX5" fmla="*/ 9257247 w 9517225"/>
              <a:gd name="connsiteY5" fmla="*/ 3818831 h 4638481"/>
              <a:gd name="connsiteX6" fmla="*/ 8857627 w 9517225"/>
              <a:gd name="connsiteY6" fmla="*/ 4294672 h 4638481"/>
              <a:gd name="connsiteX7" fmla="*/ 8212559 w 9517225"/>
              <a:gd name="connsiteY7" fmla="*/ 4152775 h 4638481"/>
              <a:gd name="connsiteX8" fmla="*/ 8411811 w 9517225"/>
              <a:gd name="connsiteY8" fmla="*/ 4638481 h 4638481"/>
              <a:gd name="connsiteX9" fmla="*/ 1128444 w 9517225"/>
              <a:gd name="connsiteY9" fmla="*/ 4638481 h 4638481"/>
              <a:gd name="connsiteX10" fmla="*/ 1332334 w 9517225"/>
              <a:gd name="connsiteY10" fmla="*/ 4136900 h 4638481"/>
              <a:gd name="connsiteX11" fmla="*/ 703644 w 9517225"/>
              <a:gd name="connsiteY11" fmla="*/ 4278797 h 4638481"/>
              <a:gd name="connsiteX12" fmla="*/ 314171 w 9517225"/>
              <a:gd name="connsiteY12" fmla="*/ 3802956 h 4638481"/>
              <a:gd name="connsiteX13" fmla="*/ 249572 w 9517225"/>
              <a:gd name="connsiteY13" fmla="*/ 3983857 h 4638481"/>
              <a:gd name="connsiteX14" fmla="*/ 0 w 9517225"/>
              <a:gd name="connsiteY14" fmla="*/ 3792938 h 4638481"/>
              <a:gd name="connsiteX15" fmla="*/ 0 w 9517225"/>
              <a:gd name="connsiteY15" fmla="*/ 570289 h 4638481"/>
              <a:gd name="connsiteX16" fmla="*/ 650308 w 951722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42007 w 9547705"/>
              <a:gd name="connsiteY5" fmla="*/ 3462199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743403 h 4638481"/>
              <a:gd name="connsiteX5" fmla="*/ 9242007 w 9547705"/>
              <a:gd name="connsiteY5" fmla="*/ 3462199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743403 h 4638481"/>
              <a:gd name="connsiteX5" fmla="*/ 9272487 w 9547705"/>
              <a:gd name="connsiteY5" fmla="*/ 3451054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49790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58279 w 9547705"/>
              <a:gd name="connsiteY7" fmla="*/ 3963314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58279 w 9547705"/>
              <a:gd name="connsiteY7" fmla="*/ 3963314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298931 w 9547705"/>
              <a:gd name="connsiteY12" fmla="*/ 3390600 h 4638481"/>
              <a:gd name="connsiteX13" fmla="*/ 249572 w 9547705"/>
              <a:gd name="connsiteY13" fmla="*/ 3983857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24714 w 9547705"/>
              <a:gd name="connsiteY10" fmla="*/ 3936295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47574 w 9547705"/>
              <a:gd name="connsiteY10" fmla="*/ 3891716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3914006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7705" h="4638481">
                <a:moveTo>
                  <a:pt x="650308" y="0"/>
                </a:moveTo>
                <a:lnTo>
                  <a:pt x="8849738" y="0"/>
                </a:lnTo>
                <a:cubicBezTo>
                  <a:pt x="8935848" y="228854"/>
                  <a:pt x="9150331" y="417824"/>
                  <a:pt x="9517225" y="492179"/>
                </a:cubicBezTo>
                <a:lnTo>
                  <a:pt x="9547705" y="3478120"/>
                </a:lnTo>
                <a:cubicBezTo>
                  <a:pt x="9480203" y="3522209"/>
                  <a:pt x="9400772" y="3661129"/>
                  <a:pt x="9338768" y="3721114"/>
                </a:cubicBezTo>
                <a:lnTo>
                  <a:pt x="9272487" y="3451054"/>
                </a:lnTo>
                <a:cubicBezTo>
                  <a:pt x="9067371" y="3613900"/>
                  <a:pt x="8945205" y="3954545"/>
                  <a:pt x="8857627" y="4127500"/>
                </a:cubicBezTo>
                <a:cubicBezTo>
                  <a:pt x="8681319" y="4037653"/>
                  <a:pt x="8442841" y="3990182"/>
                  <a:pt x="8235419" y="3974459"/>
                </a:cubicBezTo>
                <a:cubicBezTo>
                  <a:pt x="8268338" y="4186322"/>
                  <a:pt x="8331516" y="4508578"/>
                  <a:pt x="8411811" y="4638481"/>
                </a:cubicBezTo>
                <a:lnTo>
                  <a:pt x="1128444" y="4638481"/>
                </a:lnTo>
                <a:cubicBezTo>
                  <a:pt x="1210679" y="4506349"/>
                  <a:pt x="1283466" y="4111382"/>
                  <a:pt x="1332334" y="3914006"/>
                </a:cubicBezTo>
                <a:cubicBezTo>
                  <a:pt x="1130179" y="3929729"/>
                  <a:pt x="875476" y="3999489"/>
                  <a:pt x="703644" y="4089336"/>
                </a:cubicBezTo>
                <a:cubicBezTo>
                  <a:pt x="618290" y="3916381"/>
                  <a:pt x="498839" y="3553446"/>
                  <a:pt x="298931" y="3390600"/>
                </a:cubicBezTo>
                <a:lnTo>
                  <a:pt x="234332" y="3671805"/>
                </a:lnTo>
                <a:cubicBezTo>
                  <a:pt x="155781" y="3593830"/>
                  <a:pt x="88868" y="3432830"/>
                  <a:pt x="0" y="3380583"/>
                </a:cubicBezTo>
                <a:lnTo>
                  <a:pt x="0" y="570289"/>
                </a:lnTo>
                <a:cubicBezTo>
                  <a:pt x="434266" y="535567"/>
                  <a:pt x="600379" y="266359"/>
                  <a:pt x="650308" y="0"/>
                </a:cubicBezTo>
                <a:close/>
              </a:path>
            </a:pathLst>
          </a:custGeom>
          <a:ln w="9525">
            <a:solidFill>
              <a:schemeClr val="tx1">
                <a:lumMod val="20000"/>
                <a:lumOff val="80000"/>
              </a:schemeClr>
            </a:solidFill>
          </a:ln>
        </p:spPr>
        <p:txBody>
          <a:bodyPr wrap="none" tIns="640080" rtlCol="0">
            <a:normAutofit/>
          </a:bodyPr>
          <a:lstStyle>
            <a:lvl1pPr marL="0" indent="0" algn="ctr" rtl="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sl-SI" dirty="0" smtClean="0"/>
              <a:t>Kliknite ikono, da dodate sliko</a:t>
            </a:r>
            <a:endParaRPr lang="sl-SI" dirty="0"/>
          </a:p>
        </p:txBody>
      </p:sp>
      <p:sp>
        <p:nvSpPr>
          <p:cNvPr id="69" name="Prostoročno 68"/>
          <p:cNvSpPr/>
          <p:nvPr/>
        </p:nvSpPr>
        <p:spPr>
          <a:xfrm>
            <a:off x="9634538" y="4279106"/>
            <a:ext cx="1390650" cy="1059656"/>
          </a:xfrm>
          <a:custGeom>
            <a:avLst/>
            <a:gdLst>
              <a:gd name="connsiteX0" fmla="*/ 1366837 w 1381125"/>
              <a:gd name="connsiteY0" fmla="*/ 0 h 1085850"/>
              <a:gd name="connsiteX1" fmla="*/ 981075 w 1381125"/>
              <a:gd name="connsiteY1" fmla="*/ 309562 h 1085850"/>
              <a:gd name="connsiteX2" fmla="*/ 919162 w 1381125"/>
              <a:gd name="connsiteY2" fmla="*/ 114300 h 1085850"/>
              <a:gd name="connsiteX3" fmla="*/ 576262 w 1381125"/>
              <a:gd name="connsiteY3" fmla="*/ 566737 h 1085850"/>
              <a:gd name="connsiteX4" fmla="*/ 0 w 1381125"/>
              <a:gd name="connsiteY4" fmla="*/ 428625 h 1085850"/>
              <a:gd name="connsiteX5" fmla="*/ 400050 w 1381125"/>
              <a:gd name="connsiteY5" fmla="*/ 1085850 h 1085850"/>
              <a:gd name="connsiteX6" fmla="*/ 1381125 w 1381125"/>
              <a:gd name="connsiteY6" fmla="*/ 1023937 h 1085850"/>
              <a:gd name="connsiteX7" fmla="*/ 1366837 w 1381125"/>
              <a:gd name="connsiteY7" fmla="*/ 0 h 1085850"/>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57212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7340 w 1384009"/>
              <a:gd name="connsiteY0" fmla="*/ 0 h 1069182"/>
              <a:gd name="connsiteX1" fmla="*/ 983959 w 1384009"/>
              <a:gd name="connsiteY1" fmla="*/ 292894 h 1069182"/>
              <a:gd name="connsiteX2" fmla="*/ 922046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340 w 1384009"/>
              <a:gd name="connsiteY0" fmla="*/ 0 h 1069182"/>
              <a:gd name="connsiteX1" fmla="*/ 983959 w 1384009"/>
              <a:gd name="connsiteY1" fmla="*/ 292894 h 1069182"/>
              <a:gd name="connsiteX2" fmla="*/ 922046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340 w 1384009"/>
              <a:gd name="connsiteY0" fmla="*/ 0 h 1069182"/>
              <a:gd name="connsiteX1" fmla="*/ 983959 w 1384009"/>
              <a:gd name="connsiteY1" fmla="*/ 292894 h 1069182"/>
              <a:gd name="connsiteX2" fmla="*/ 914902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070 w 1383739"/>
              <a:gd name="connsiteY0" fmla="*/ 0 h 1033463"/>
              <a:gd name="connsiteX1" fmla="*/ 983689 w 1383739"/>
              <a:gd name="connsiteY1" fmla="*/ 292894 h 1033463"/>
              <a:gd name="connsiteX2" fmla="*/ 914632 w 1383739"/>
              <a:gd name="connsiteY2" fmla="*/ 97632 h 1033463"/>
              <a:gd name="connsiteX3" fmla="*/ 578876 w 1383739"/>
              <a:gd name="connsiteY3" fmla="*/ 540544 h 1033463"/>
              <a:gd name="connsiteX4" fmla="*/ 2614 w 1383739"/>
              <a:gd name="connsiteY4" fmla="*/ 411957 h 1033463"/>
              <a:gd name="connsiteX5" fmla="*/ 426476 w 1383739"/>
              <a:gd name="connsiteY5" fmla="*/ 1033463 h 1033463"/>
              <a:gd name="connsiteX6" fmla="*/ 1383739 w 1383739"/>
              <a:gd name="connsiteY6" fmla="*/ 1007269 h 1033463"/>
              <a:gd name="connsiteX7" fmla="*/ 1367070 w 1383739"/>
              <a:gd name="connsiteY7" fmla="*/ 0 h 1033463"/>
              <a:gd name="connsiteX0" fmla="*/ 1367282 w 1383951"/>
              <a:gd name="connsiteY0" fmla="*/ 0 h 1059656"/>
              <a:gd name="connsiteX1" fmla="*/ 983901 w 1383951"/>
              <a:gd name="connsiteY1" fmla="*/ 292894 h 1059656"/>
              <a:gd name="connsiteX2" fmla="*/ 914844 w 1383951"/>
              <a:gd name="connsiteY2" fmla="*/ 97632 h 1059656"/>
              <a:gd name="connsiteX3" fmla="*/ 579088 w 1383951"/>
              <a:gd name="connsiteY3" fmla="*/ 540544 h 1059656"/>
              <a:gd name="connsiteX4" fmla="*/ 2826 w 1383951"/>
              <a:gd name="connsiteY4" fmla="*/ 411957 h 1059656"/>
              <a:gd name="connsiteX5" fmla="*/ 407638 w 1383951"/>
              <a:gd name="connsiteY5" fmla="*/ 1059656 h 1059656"/>
              <a:gd name="connsiteX6" fmla="*/ 1383951 w 1383951"/>
              <a:gd name="connsiteY6" fmla="*/ 1007269 h 1059656"/>
              <a:gd name="connsiteX7" fmla="*/ 1367282 w 1383951"/>
              <a:gd name="connsiteY7" fmla="*/ 0 h 1059656"/>
              <a:gd name="connsiteX0" fmla="*/ 1364456 w 1381125"/>
              <a:gd name="connsiteY0" fmla="*/ 0 h 1059656"/>
              <a:gd name="connsiteX1" fmla="*/ 981075 w 1381125"/>
              <a:gd name="connsiteY1" fmla="*/ 292894 h 1059656"/>
              <a:gd name="connsiteX2" fmla="*/ 912018 w 1381125"/>
              <a:gd name="connsiteY2" fmla="*/ 97632 h 1059656"/>
              <a:gd name="connsiteX3" fmla="*/ 576262 w 1381125"/>
              <a:gd name="connsiteY3" fmla="*/ 540544 h 1059656"/>
              <a:gd name="connsiteX4" fmla="*/ 0 w 1381125"/>
              <a:gd name="connsiteY4" fmla="*/ 411957 h 1059656"/>
              <a:gd name="connsiteX5" fmla="*/ 404812 w 1381125"/>
              <a:gd name="connsiteY5" fmla="*/ 1059656 h 1059656"/>
              <a:gd name="connsiteX6" fmla="*/ 1381125 w 1381125"/>
              <a:gd name="connsiteY6" fmla="*/ 1007269 h 1059656"/>
              <a:gd name="connsiteX7" fmla="*/ 1364456 w 1381125"/>
              <a:gd name="connsiteY7" fmla="*/ 0 h 1059656"/>
              <a:gd name="connsiteX0" fmla="*/ 1364456 w 1381125"/>
              <a:gd name="connsiteY0" fmla="*/ 0 h 1059656"/>
              <a:gd name="connsiteX1" fmla="*/ 981075 w 1381125"/>
              <a:gd name="connsiteY1" fmla="*/ 292894 h 1059656"/>
              <a:gd name="connsiteX2" fmla="*/ 912018 w 1381125"/>
              <a:gd name="connsiteY2" fmla="*/ 97632 h 1059656"/>
              <a:gd name="connsiteX3" fmla="*/ 576262 w 1381125"/>
              <a:gd name="connsiteY3" fmla="*/ 540544 h 1059656"/>
              <a:gd name="connsiteX4" fmla="*/ 0 w 1381125"/>
              <a:gd name="connsiteY4" fmla="*/ 411957 h 1059656"/>
              <a:gd name="connsiteX5" fmla="*/ 404812 w 1381125"/>
              <a:gd name="connsiteY5" fmla="*/ 1059656 h 1059656"/>
              <a:gd name="connsiteX6" fmla="*/ 1381125 w 1381125"/>
              <a:gd name="connsiteY6" fmla="*/ 1007269 h 1059656"/>
              <a:gd name="connsiteX7" fmla="*/ 1364456 w 1381125"/>
              <a:gd name="connsiteY7" fmla="*/ 0 h 1059656"/>
              <a:gd name="connsiteX0" fmla="*/ 1373981 w 1390650"/>
              <a:gd name="connsiteY0" fmla="*/ 0 h 1059656"/>
              <a:gd name="connsiteX1" fmla="*/ 990600 w 1390650"/>
              <a:gd name="connsiteY1" fmla="*/ 292894 h 1059656"/>
              <a:gd name="connsiteX2" fmla="*/ 921543 w 1390650"/>
              <a:gd name="connsiteY2" fmla="*/ 97632 h 1059656"/>
              <a:gd name="connsiteX3" fmla="*/ 585787 w 1390650"/>
              <a:gd name="connsiteY3" fmla="*/ 540544 h 1059656"/>
              <a:gd name="connsiteX4" fmla="*/ 0 w 1390650"/>
              <a:gd name="connsiteY4" fmla="*/ 409575 h 1059656"/>
              <a:gd name="connsiteX5" fmla="*/ 414337 w 1390650"/>
              <a:gd name="connsiteY5" fmla="*/ 1059656 h 1059656"/>
              <a:gd name="connsiteX6" fmla="*/ 1390650 w 1390650"/>
              <a:gd name="connsiteY6" fmla="*/ 1007269 h 1059656"/>
              <a:gd name="connsiteX7" fmla="*/ 1373981 w 1390650"/>
              <a:gd name="connsiteY7" fmla="*/ 0 h 105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0650" h="1059656">
                <a:moveTo>
                  <a:pt x="1373981" y="0"/>
                </a:moveTo>
                <a:cubicBezTo>
                  <a:pt x="1283493" y="47625"/>
                  <a:pt x="1072356" y="192882"/>
                  <a:pt x="990600" y="292894"/>
                </a:cubicBezTo>
                <a:cubicBezTo>
                  <a:pt x="977900" y="235744"/>
                  <a:pt x="955674" y="154782"/>
                  <a:pt x="921543" y="97632"/>
                </a:cubicBezTo>
                <a:cubicBezTo>
                  <a:pt x="854074" y="140495"/>
                  <a:pt x="677069" y="316706"/>
                  <a:pt x="585787" y="540544"/>
                </a:cubicBezTo>
                <a:cubicBezTo>
                  <a:pt x="456405" y="497682"/>
                  <a:pt x="105569" y="399256"/>
                  <a:pt x="0" y="409575"/>
                </a:cubicBezTo>
                <a:cubicBezTo>
                  <a:pt x="25400" y="567531"/>
                  <a:pt x="184150" y="960437"/>
                  <a:pt x="414337" y="1059656"/>
                </a:cubicBezTo>
                <a:lnTo>
                  <a:pt x="1390650" y="1007269"/>
                </a:lnTo>
                <a:cubicBezTo>
                  <a:pt x="1389062" y="669132"/>
                  <a:pt x="1385094" y="347662"/>
                  <a:pt x="1373981"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dirty="0"/>
          </a:p>
        </p:txBody>
      </p:sp>
      <p:sp>
        <p:nvSpPr>
          <p:cNvPr id="70" name="Prostoročno 69"/>
          <p:cNvSpPr/>
          <p:nvPr/>
        </p:nvSpPr>
        <p:spPr>
          <a:xfrm flipH="1">
            <a:off x="1197050" y="4245769"/>
            <a:ext cx="1362435" cy="1073944"/>
          </a:xfrm>
          <a:custGeom>
            <a:avLst/>
            <a:gdLst>
              <a:gd name="connsiteX0" fmla="*/ 1366837 w 1381125"/>
              <a:gd name="connsiteY0" fmla="*/ 0 h 1085850"/>
              <a:gd name="connsiteX1" fmla="*/ 981075 w 1381125"/>
              <a:gd name="connsiteY1" fmla="*/ 309562 h 1085850"/>
              <a:gd name="connsiteX2" fmla="*/ 919162 w 1381125"/>
              <a:gd name="connsiteY2" fmla="*/ 114300 h 1085850"/>
              <a:gd name="connsiteX3" fmla="*/ 576262 w 1381125"/>
              <a:gd name="connsiteY3" fmla="*/ 566737 h 1085850"/>
              <a:gd name="connsiteX4" fmla="*/ 0 w 1381125"/>
              <a:gd name="connsiteY4" fmla="*/ 428625 h 1085850"/>
              <a:gd name="connsiteX5" fmla="*/ 400050 w 1381125"/>
              <a:gd name="connsiteY5" fmla="*/ 1085850 h 1085850"/>
              <a:gd name="connsiteX6" fmla="*/ 1381125 w 1381125"/>
              <a:gd name="connsiteY6" fmla="*/ 1023937 h 1085850"/>
              <a:gd name="connsiteX7" fmla="*/ 1366837 w 1381125"/>
              <a:gd name="connsiteY7" fmla="*/ 0 h 1085850"/>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57212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94808 w 1397803"/>
              <a:gd name="connsiteY0" fmla="*/ 0 h 1073944"/>
              <a:gd name="connsiteX1" fmla="*/ 983959 w 1397803"/>
              <a:gd name="connsiteY1" fmla="*/ 297656 h 1073944"/>
              <a:gd name="connsiteX2" fmla="*/ 922046 w 1397803"/>
              <a:gd name="connsiteY2" fmla="*/ 102394 h 1073944"/>
              <a:gd name="connsiteX3" fmla="*/ 579146 w 1397803"/>
              <a:gd name="connsiteY3" fmla="*/ 545306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9146 w 1397803"/>
              <a:gd name="connsiteY3" fmla="*/ 545306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39006 w 1397803"/>
              <a:gd name="connsiteY3" fmla="*/ 590550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86672 w 1397803"/>
              <a:gd name="connsiteY3" fmla="*/ 5881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432032 w 1435027"/>
              <a:gd name="connsiteY0" fmla="*/ 0 h 1073944"/>
              <a:gd name="connsiteX1" fmla="*/ 1028710 w 1435027"/>
              <a:gd name="connsiteY1" fmla="*/ 295275 h 1073944"/>
              <a:gd name="connsiteX2" fmla="*/ 959270 w 1435027"/>
              <a:gd name="connsiteY2" fmla="*/ 102394 h 1073944"/>
              <a:gd name="connsiteX3" fmla="*/ 608842 w 1435027"/>
              <a:gd name="connsiteY3" fmla="*/ 550069 h 1073944"/>
              <a:gd name="connsiteX4" fmla="*/ 2477 w 1435027"/>
              <a:gd name="connsiteY4" fmla="*/ 409575 h 1073944"/>
              <a:gd name="connsiteX5" fmla="*/ 440158 w 1435027"/>
              <a:gd name="connsiteY5" fmla="*/ 1073944 h 1073944"/>
              <a:gd name="connsiteX6" fmla="*/ 1421233 w 1435027"/>
              <a:gd name="connsiteY6" fmla="*/ 1012031 h 1073944"/>
              <a:gd name="connsiteX7" fmla="*/ 1432032 w 1435027"/>
              <a:gd name="connsiteY7" fmla="*/ 0 h 1073944"/>
              <a:gd name="connsiteX0" fmla="*/ 1429555 w 1432550"/>
              <a:gd name="connsiteY0" fmla="*/ 0 h 1073944"/>
              <a:gd name="connsiteX1" fmla="*/ 1026233 w 1432550"/>
              <a:gd name="connsiteY1" fmla="*/ 295275 h 1073944"/>
              <a:gd name="connsiteX2" fmla="*/ 956793 w 1432550"/>
              <a:gd name="connsiteY2" fmla="*/ 102394 h 1073944"/>
              <a:gd name="connsiteX3" fmla="*/ 606365 w 1432550"/>
              <a:gd name="connsiteY3" fmla="*/ 550069 h 1073944"/>
              <a:gd name="connsiteX4" fmla="*/ 0 w 1432550"/>
              <a:gd name="connsiteY4" fmla="*/ 409575 h 1073944"/>
              <a:gd name="connsiteX5" fmla="*/ 437681 w 1432550"/>
              <a:gd name="connsiteY5" fmla="*/ 1073944 h 1073944"/>
              <a:gd name="connsiteX6" fmla="*/ 1418756 w 1432550"/>
              <a:gd name="connsiteY6" fmla="*/ 1012031 h 1073944"/>
              <a:gd name="connsiteX7" fmla="*/ 1429555 w 1432550"/>
              <a:gd name="connsiteY7" fmla="*/ 0 h 1073944"/>
              <a:gd name="connsiteX0" fmla="*/ 1429555 w 1432550"/>
              <a:gd name="connsiteY0" fmla="*/ 0 h 1073944"/>
              <a:gd name="connsiteX1" fmla="*/ 1026233 w 1432550"/>
              <a:gd name="connsiteY1" fmla="*/ 295275 h 1073944"/>
              <a:gd name="connsiteX2" fmla="*/ 956793 w 1432550"/>
              <a:gd name="connsiteY2" fmla="*/ 102394 h 1073944"/>
              <a:gd name="connsiteX3" fmla="*/ 606365 w 1432550"/>
              <a:gd name="connsiteY3" fmla="*/ 550069 h 1073944"/>
              <a:gd name="connsiteX4" fmla="*/ 0 w 1432550"/>
              <a:gd name="connsiteY4" fmla="*/ 409575 h 1073944"/>
              <a:gd name="connsiteX5" fmla="*/ 437681 w 1432550"/>
              <a:gd name="connsiteY5" fmla="*/ 1073944 h 1073944"/>
              <a:gd name="connsiteX6" fmla="*/ 1418756 w 1432550"/>
              <a:gd name="connsiteY6" fmla="*/ 1012031 h 1073944"/>
              <a:gd name="connsiteX7" fmla="*/ 1429555 w 1432550"/>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5399" h="1073944">
                <a:moveTo>
                  <a:pt x="1429555" y="0"/>
                </a:moveTo>
                <a:cubicBezTo>
                  <a:pt x="1339067" y="47625"/>
                  <a:pt x="1105607" y="223838"/>
                  <a:pt x="1026233" y="295275"/>
                </a:cubicBezTo>
                <a:cubicBezTo>
                  <a:pt x="1013533" y="238125"/>
                  <a:pt x="990924" y="159544"/>
                  <a:pt x="956793" y="102394"/>
                </a:cubicBezTo>
                <a:cubicBezTo>
                  <a:pt x="889324" y="145257"/>
                  <a:pt x="695138" y="304799"/>
                  <a:pt x="606365" y="550069"/>
                </a:cubicBezTo>
                <a:cubicBezTo>
                  <a:pt x="471966" y="495301"/>
                  <a:pt x="105569" y="399256"/>
                  <a:pt x="0" y="409575"/>
                </a:cubicBezTo>
                <a:cubicBezTo>
                  <a:pt x="25825" y="596106"/>
                  <a:pt x="202477" y="946150"/>
                  <a:pt x="437681" y="1073944"/>
                </a:cubicBezTo>
                <a:lnTo>
                  <a:pt x="1433809" y="1047749"/>
                </a:lnTo>
                <a:cubicBezTo>
                  <a:pt x="1432221" y="709612"/>
                  <a:pt x="1440668" y="347662"/>
                  <a:pt x="1429555"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dirty="0"/>
          </a:p>
        </p:txBody>
      </p:sp>
      <p:grpSp>
        <p:nvGrpSpPr>
          <p:cNvPr id="71" name="Skupina 70"/>
          <p:cNvGrpSpPr/>
          <p:nvPr/>
        </p:nvGrpSpPr>
        <p:grpSpPr>
          <a:xfrm rot="20401737" flipH="1">
            <a:off x="9461415" y="4368335"/>
            <a:ext cx="2423398" cy="1402268"/>
            <a:chOff x="4391996" y="2365975"/>
            <a:chExt cx="1978494" cy="1144830"/>
          </a:xfrm>
        </p:grpSpPr>
        <p:sp>
          <p:nvSpPr>
            <p:cNvPr id="72" name="Prostoročno 5"/>
            <p:cNvSpPr>
              <a:spLocks/>
            </p:cNvSpPr>
            <p:nvPr/>
          </p:nvSpPr>
          <p:spPr bwMode="auto">
            <a:xfrm flipV="1">
              <a:off x="4391996" y="2390015"/>
              <a:ext cx="1021084" cy="72599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73" name="Prostoročno 5"/>
            <p:cNvSpPr>
              <a:spLocks/>
            </p:cNvSpPr>
            <p:nvPr/>
          </p:nvSpPr>
          <p:spPr bwMode="auto">
            <a:xfrm rot="19947145" flipH="1" flipV="1">
              <a:off x="5525866" y="2486752"/>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lvl="0" rtl="0"/>
              <a:endParaRPr lang="sl-SI" dirty="0"/>
            </a:p>
          </p:txBody>
        </p:sp>
        <p:sp>
          <p:nvSpPr>
            <p:cNvPr id="74" name="Prostoročno 5"/>
            <p:cNvSpPr>
              <a:spLocks/>
            </p:cNvSpPr>
            <p:nvPr/>
          </p:nvSpPr>
          <p:spPr bwMode="auto">
            <a:xfrm rot="10800000" flipH="1" flipV="1">
              <a:off x="4423915" y="2864083"/>
              <a:ext cx="1273667" cy="6467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75" name="Prostoročno 5"/>
            <p:cNvSpPr>
              <a:spLocks/>
            </p:cNvSpPr>
            <p:nvPr/>
          </p:nvSpPr>
          <p:spPr bwMode="auto">
            <a:xfrm rot="5400000">
              <a:off x="5173515" y="2467068"/>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60000"/>
                <a:lumOff val="4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76" name="Prostoročno 5"/>
            <p:cNvSpPr>
              <a:spLocks/>
            </p:cNvSpPr>
            <p:nvPr/>
          </p:nvSpPr>
          <p:spPr bwMode="auto">
            <a:xfrm rot="2155393" flipH="1" flipV="1">
              <a:off x="5545320" y="2975266"/>
              <a:ext cx="825170" cy="43340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grpSp>
        <p:nvGrpSpPr>
          <p:cNvPr id="77" name="Skupina 76"/>
          <p:cNvGrpSpPr/>
          <p:nvPr/>
        </p:nvGrpSpPr>
        <p:grpSpPr>
          <a:xfrm rot="1198789">
            <a:off x="317453" y="4334226"/>
            <a:ext cx="2423398" cy="1402268"/>
            <a:chOff x="4391996" y="2365975"/>
            <a:chExt cx="1978494" cy="1144830"/>
          </a:xfrm>
        </p:grpSpPr>
        <p:sp>
          <p:nvSpPr>
            <p:cNvPr id="78" name="Prostoročno 5"/>
            <p:cNvSpPr>
              <a:spLocks/>
            </p:cNvSpPr>
            <p:nvPr/>
          </p:nvSpPr>
          <p:spPr bwMode="auto">
            <a:xfrm flipV="1">
              <a:off x="4391996" y="2390015"/>
              <a:ext cx="1021084" cy="72599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79" name="Prostoročno 5"/>
            <p:cNvSpPr>
              <a:spLocks/>
            </p:cNvSpPr>
            <p:nvPr/>
          </p:nvSpPr>
          <p:spPr bwMode="auto">
            <a:xfrm rot="19947145" flipH="1" flipV="1">
              <a:off x="5525866" y="2486752"/>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lvl="0" rtl="0"/>
              <a:endParaRPr lang="sl-SI" dirty="0"/>
            </a:p>
          </p:txBody>
        </p:sp>
        <p:sp>
          <p:nvSpPr>
            <p:cNvPr id="80" name="Prostoročno 5"/>
            <p:cNvSpPr>
              <a:spLocks/>
            </p:cNvSpPr>
            <p:nvPr/>
          </p:nvSpPr>
          <p:spPr bwMode="auto">
            <a:xfrm rot="10800000" flipH="1" flipV="1">
              <a:off x="4423915" y="2864083"/>
              <a:ext cx="1273667" cy="6467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81" name="Prostoročno 5"/>
            <p:cNvSpPr>
              <a:spLocks/>
            </p:cNvSpPr>
            <p:nvPr/>
          </p:nvSpPr>
          <p:spPr bwMode="auto">
            <a:xfrm rot="5400000">
              <a:off x="5173515" y="2467068"/>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60000"/>
                <a:lumOff val="4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82" name="Prostoročno 5"/>
            <p:cNvSpPr>
              <a:spLocks/>
            </p:cNvSpPr>
            <p:nvPr/>
          </p:nvSpPr>
          <p:spPr bwMode="auto">
            <a:xfrm rot="2155393" flipH="1" flipV="1">
              <a:off x="5545320" y="2975266"/>
              <a:ext cx="825170" cy="43340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4" name="Označba mesta za besedilo 3"/>
          <p:cNvSpPr>
            <a:spLocks noGrp="1"/>
          </p:cNvSpPr>
          <p:nvPr>
            <p:ph type="body" sz="half" idx="2"/>
          </p:nvPr>
        </p:nvSpPr>
        <p:spPr>
          <a:xfrm>
            <a:off x="2653259" y="5410200"/>
            <a:ext cx="6870154" cy="914400"/>
          </a:xfrm>
        </p:spPr>
        <p:txBody>
          <a:bodyPr rtlCol="0">
            <a:normAutofit/>
          </a:bodyPr>
          <a:lstStyle>
            <a:lvl1pPr marL="0" marR="0" indent="0" algn="ctr" defTabSz="914400" rtl="0" eaLnBrk="1" fontAlgn="auto" latinLnBrk="0" hangingPunct="1">
              <a:lnSpc>
                <a:spcPct val="90000"/>
              </a:lnSpc>
              <a:spcBef>
                <a:spcPts val="1200"/>
              </a:spcBef>
              <a:spcAft>
                <a:spcPts val="0"/>
              </a:spcAft>
              <a:buClrTx/>
              <a:buSzTx/>
              <a:buFont typeface="Arial" panose="020B0604020202020204" pitchFamily="34" charset="0"/>
              <a:buNone/>
              <a:tabLst/>
              <a:defRPr sz="1800">
                <a:solidFill>
                  <a:schemeClr val="accent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sl-SI" smtClean="0"/>
              <a:t>Uredite sloge besedila matrice</a:t>
            </a:r>
          </a:p>
        </p:txBody>
      </p:sp>
      <p:sp>
        <p:nvSpPr>
          <p:cNvPr id="5" name="Označba mesta za nogo 4"/>
          <p:cNvSpPr>
            <a:spLocks noGrp="1"/>
          </p:cNvSpPr>
          <p:nvPr>
            <p:ph type="ftr" sz="quarter" idx="11"/>
          </p:nvPr>
        </p:nvSpPr>
        <p:spPr/>
        <p:txBody>
          <a:bodyPr rtlCol="0"/>
          <a:lstStyle/>
          <a:p>
            <a:pPr rtl="0"/>
            <a:endParaRPr lang="sl-SI" dirty="0"/>
          </a:p>
        </p:txBody>
      </p:sp>
      <p:sp>
        <p:nvSpPr>
          <p:cNvPr id="3" name="Označba mesta za datum 2"/>
          <p:cNvSpPr>
            <a:spLocks noGrp="1"/>
          </p:cNvSpPr>
          <p:nvPr>
            <p:ph type="dt" sz="half" idx="10"/>
          </p:nvPr>
        </p:nvSpPr>
        <p:spPr/>
        <p:txBody>
          <a:bodyPr rtlCol="0"/>
          <a:lstStyle>
            <a:lvl1pPr>
              <a:defRPr/>
            </a:lvl1pPr>
          </a:lstStyle>
          <a:p>
            <a:fld id="{1E15CD23-5639-4DF1-A926-E6E54B75434C}" type="datetime1">
              <a:rPr lang="sl-SI" smtClean="0"/>
              <a:pPr/>
              <a:t>6. 06. 2024</a:t>
            </a:fld>
            <a:endParaRPr lang="sl-SI" dirty="0"/>
          </a:p>
        </p:txBody>
      </p:sp>
      <p:sp>
        <p:nvSpPr>
          <p:cNvPr id="6" name="Označba mesta za številko diapozitiva 5"/>
          <p:cNvSpPr>
            <a:spLocks noGrp="1"/>
          </p:cNvSpPr>
          <p:nvPr>
            <p:ph type="sldNum" sz="quarter" idx="12"/>
          </p:nvPr>
        </p:nvSpPr>
        <p:spPr/>
        <p:txBody>
          <a:bodyPr rtlCol="0"/>
          <a:lstStyle/>
          <a:p>
            <a:pPr rtl="0"/>
            <a:fld id="{09C03C58-465B-42F2-8BA3-01664A6B69B6}" type="slidenum">
              <a:rPr lang="sl-SI" smtClean="0"/>
              <a:pPr/>
              <a:t>‹#›</a:t>
            </a:fld>
            <a:endParaRPr lang="sl-SI" dirty="0"/>
          </a:p>
        </p:txBody>
      </p:sp>
    </p:spTree>
    <p:extLst>
      <p:ext uri="{BB962C8B-B14F-4D97-AF65-F5344CB8AC3E}">
        <p14:creationId xmlns:p14="http://schemas.microsoft.com/office/powerpoint/2010/main" val="138561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sl-SI" smtClean="0"/>
              <a:t>Uredite slog naslova matrice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C5B2FB7D-1B75-4CD3-83C0-72801F843F73}" type="datetime1">
              <a:rPr lang="sl-SI" smtClean="0"/>
              <a:pPr/>
              <a:t>6. 06. 2024</a:t>
            </a:fld>
            <a:endParaRPr lang="sl-SI" dirty="0"/>
          </a:p>
        </p:txBody>
      </p:sp>
      <p:sp>
        <p:nvSpPr>
          <p:cNvPr id="5" name="Footer Placeholder 4"/>
          <p:cNvSpPr>
            <a:spLocks noGrp="1"/>
          </p:cNvSpPr>
          <p:nvPr>
            <p:ph type="ftr" sz="quarter" idx="11"/>
          </p:nvPr>
        </p:nvSpPr>
        <p:spPr/>
        <p:txBody>
          <a:bodyPr/>
          <a:lstStyle/>
          <a:p>
            <a:pPr rtl="0"/>
            <a:endParaRPr lang="sl-SI"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09C03C58-465B-42F2-8BA3-01664A6B69B6}" type="slidenum">
              <a:rPr lang="sl-SI" smtClean="0"/>
              <a:t>‹#›</a:t>
            </a:fld>
            <a:endParaRPr lang="sl-SI" dirty="0"/>
          </a:p>
        </p:txBody>
      </p:sp>
    </p:spTree>
    <p:extLst>
      <p:ext uri="{BB962C8B-B14F-4D97-AF65-F5344CB8AC3E}">
        <p14:creationId xmlns:p14="http://schemas.microsoft.com/office/powerpoint/2010/main" val="153322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a slika">
    <p:spTree>
      <p:nvGrpSpPr>
        <p:cNvPr id="1" name=""/>
        <p:cNvGrpSpPr/>
        <p:nvPr/>
      </p:nvGrpSpPr>
      <p:grpSpPr>
        <a:xfrm>
          <a:off x="0" y="0"/>
          <a:ext cx="0" cy="0"/>
          <a:chOff x="0" y="0"/>
          <a:chExt cx="0" cy="0"/>
        </a:xfrm>
      </p:grpSpPr>
      <p:sp>
        <p:nvSpPr>
          <p:cNvPr id="9" name="Naslov 8"/>
          <p:cNvSpPr>
            <a:spLocks noGrp="1"/>
          </p:cNvSpPr>
          <p:nvPr>
            <p:ph type="title"/>
          </p:nvPr>
        </p:nvSpPr>
        <p:spPr/>
        <p:txBody>
          <a:bodyPr rtlCol="0"/>
          <a:lstStyle>
            <a:lvl1pPr rtl="0">
              <a:defRPr/>
            </a:lvl1pPr>
          </a:lstStyle>
          <a:p>
            <a:pPr rtl="0"/>
            <a:r>
              <a:rPr lang="sl-SI" smtClean="0"/>
              <a:t>Uredite slog naslova matrice</a:t>
            </a:r>
            <a:endParaRPr lang="sl-SI" dirty="0"/>
          </a:p>
        </p:txBody>
      </p:sp>
      <p:sp>
        <p:nvSpPr>
          <p:cNvPr id="5" name="Prostoročno 4"/>
          <p:cNvSpPr>
            <a:spLocks/>
          </p:cNvSpPr>
          <p:nvPr/>
        </p:nvSpPr>
        <p:spPr bwMode="auto">
          <a:xfrm>
            <a:off x="1169502" y="1709600"/>
            <a:ext cx="9841398" cy="4561599"/>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6" name="Prostoročno 9"/>
          <p:cNvSpPr>
            <a:spLocks/>
          </p:cNvSpPr>
          <p:nvPr/>
        </p:nvSpPr>
        <p:spPr bwMode="auto">
          <a:xfrm>
            <a:off x="1359155" y="1914428"/>
            <a:ext cx="9462092" cy="415194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7" name="Prostoročno 9"/>
          <p:cNvSpPr>
            <a:spLocks/>
          </p:cNvSpPr>
          <p:nvPr/>
        </p:nvSpPr>
        <p:spPr bwMode="auto">
          <a:xfrm>
            <a:off x="1456509" y="2008348"/>
            <a:ext cx="9267384" cy="396410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rtl="0"/>
            <a:endParaRPr lang="sl-SI" dirty="0"/>
          </a:p>
        </p:txBody>
      </p:sp>
      <p:sp>
        <p:nvSpPr>
          <p:cNvPr id="8" name="Označba mesta za sliko 56" descr="Prazna označba mesta za dodajanje slike. Kliknite označbo mesta in izberite sliko, ki jo želite dodati."/>
          <p:cNvSpPr>
            <a:spLocks noGrp="1"/>
          </p:cNvSpPr>
          <p:nvPr>
            <p:ph type="pic" sz="quarter" idx="15" hasCustomPrompt="1"/>
          </p:nvPr>
        </p:nvSpPr>
        <p:spPr>
          <a:xfrm>
            <a:off x="1570661" y="2113269"/>
            <a:ext cx="9039081" cy="3754261"/>
          </a:xfrm>
          <a:custGeom>
            <a:avLst/>
            <a:gdLst>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28344 w 3731924"/>
              <a:gd name="connsiteY12" fmla="*/ 2099234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1543613 w 3731924"/>
              <a:gd name="connsiteY18" fmla="*/ 5920 h 2485130"/>
              <a:gd name="connsiteX19" fmla="*/ 2389153 w 3731924"/>
              <a:gd name="connsiteY19" fmla="*/ 0 h 2485130"/>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412297 w 3731924"/>
              <a:gd name="connsiteY12" fmla="*/ 2062315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1543613 w 3731924"/>
              <a:gd name="connsiteY18" fmla="*/ 5920 h 2485130"/>
              <a:gd name="connsiteX19" fmla="*/ 2389153 w 3731924"/>
              <a:gd name="connsiteY19" fmla="*/ 0 h 2485130"/>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412297 w 3731924"/>
              <a:gd name="connsiteY12" fmla="*/ 2062315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2389153 w 3731924"/>
              <a:gd name="connsiteY18" fmla="*/ 0 h 2485130"/>
              <a:gd name="connsiteX0" fmla="*/ 1543613 w 3731924"/>
              <a:gd name="connsiteY0" fmla="*/ 0 h 2479267"/>
              <a:gd name="connsiteX1" fmla="*/ 3321804 w 3731924"/>
              <a:gd name="connsiteY1" fmla="*/ 23026 h 2479267"/>
              <a:gd name="connsiteX2" fmla="*/ 3320819 w 3731924"/>
              <a:gd name="connsiteY2" fmla="*/ 32796 h 2479267"/>
              <a:gd name="connsiteX3" fmla="*/ 3685944 w 3731924"/>
              <a:gd name="connsiteY3" fmla="*/ 397921 h 2479267"/>
              <a:gd name="connsiteX4" fmla="*/ 3692477 w 3731924"/>
              <a:gd name="connsiteY4" fmla="*/ 397262 h 2479267"/>
              <a:gd name="connsiteX5" fmla="*/ 3731924 w 3731924"/>
              <a:gd name="connsiteY5" fmla="*/ 2101796 h 2479267"/>
              <a:gd name="connsiteX6" fmla="*/ 3711344 w 3731924"/>
              <a:gd name="connsiteY6" fmla="*/ 2099721 h 2479267"/>
              <a:gd name="connsiteX7" fmla="*/ 3346219 w 3731924"/>
              <a:gd name="connsiteY7" fmla="*/ 2464846 h 2479267"/>
              <a:gd name="connsiteX8" fmla="*/ 3347673 w 3731924"/>
              <a:gd name="connsiteY8" fmla="*/ 2479267 h 2479267"/>
              <a:gd name="connsiteX9" fmla="*/ 1867821 w 3731924"/>
              <a:gd name="connsiteY9" fmla="*/ 2475938 h 2479267"/>
              <a:gd name="connsiteX10" fmla="*/ 1867821 w 3731924"/>
              <a:gd name="connsiteY10" fmla="*/ 2475938 h 2479267"/>
              <a:gd name="connsiteX11" fmla="*/ 412027 w 3731924"/>
              <a:gd name="connsiteY11" fmla="*/ 2472663 h 2479267"/>
              <a:gd name="connsiteX12" fmla="*/ 412297 w 3731924"/>
              <a:gd name="connsiteY12" fmla="*/ 2056452 h 2479267"/>
              <a:gd name="connsiteX13" fmla="*/ 86283 w 3731924"/>
              <a:gd name="connsiteY13" fmla="*/ 1983473 h 2479267"/>
              <a:gd name="connsiteX14" fmla="*/ 0 w 3731924"/>
              <a:gd name="connsiteY14" fmla="*/ 421698 h 2479267"/>
              <a:gd name="connsiteX15" fmla="*/ 349020 w 3731924"/>
              <a:gd name="connsiteY15" fmla="*/ 58196 h 2479267"/>
              <a:gd name="connsiteX16" fmla="*/ 343992 w 3731924"/>
              <a:gd name="connsiteY16" fmla="*/ 8320 h 2479267"/>
              <a:gd name="connsiteX17" fmla="*/ 1543613 w 3731924"/>
              <a:gd name="connsiteY17" fmla="*/ 0 h 2479267"/>
              <a:gd name="connsiteX0" fmla="*/ 343992 w 3731924"/>
              <a:gd name="connsiteY0" fmla="*/ 0 h 2470947"/>
              <a:gd name="connsiteX1" fmla="*/ 3321804 w 3731924"/>
              <a:gd name="connsiteY1" fmla="*/ 14706 h 2470947"/>
              <a:gd name="connsiteX2" fmla="*/ 3320819 w 3731924"/>
              <a:gd name="connsiteY2" fmla="*/ 24476 h 2470947"/>
              <a:gd name="connsiteX3" fmla="*/ 3685944 w 3731924"/>
              <a:gd name="connsiteY3" fmla="*/ 389601 h 2470947"/>
              <a:gd name="connsiteX4" fmla="*/ 3692477 w 3731924"/>
              <a:gd name="connsiteY4" fmla="*/ 388942 h 2470947"/>
              <a:gd name="connsiteX5" fmla="*/ 3731924 w 3731924"/>
              <a:gd name="connsiteY5" fmla="*/ 2093476 h 2470947"/>
              <a:gd name="connsiteX6" fmla="*/ 3711344 w 3731924"/>
              <a:gd name="connsiteY6" fmla="*/ 2091401 h 2470947"/>
              <a:gd name="connsiteX7" fmla="*/ 3346219 w 3731924"/>
              <a:gd name="connsiteY7" fmla="*/ 2456526 h 2470947"/>
              <a:gd name="connsiteX8" fmla="*/ 3347673 w 3731924"/>
              <a:gd name="connsiteY8" fmla="*/ 2470947 h 2470947"/>
              <a:gd name="connsiteX9" fmla="*/ 1867821 w 3731924"/>
              <a:gd name="connsiteY9" fmla="*/ 2467618 h 2470947"/>
              <a:gd name="connsiteX10" fmla="*/ 1867821 w 3731924"/>
              <a:gd name="connsiteY10" fmla="*/ 2467618 h 2470947"/>
              <a:gd name="connsiteX11" fmla="*/ 412027 w 3731924"/>
              <a:gd name="connsiteY11" fmla="*/ 2464343 h 2470947"/>
              <a:gd name="connsiteX12" fmla="*/ 412297 w 3731924"/>
              <a:gd name="connsiteY12" fmla="*/ 2048132 h 2470947"/>
              <a:gd name="connsiteX13" fmla="*/ 86283 w 3731924"/>
              <a:gd name="connsiteY13" fmla="*/ 1975153 h 2470947"/>
              <a:gd name="connsiteX14" fmla="*/ 0 w 3731924"/>
              <a:gd name="connsiteY14" fmla="*/ 413378 h 2470947"/>
              <a:gd name="connsiteX15" fmla="*/ 349020 w 3731924"/>
              <a:gd name="connsiteY15" fmla="*/ 49876 h 2470947"/>
              <a:gd name="connsiteX16" fmla="*/ 343992 w 3731924"/>
              <a:gd name="connsiteY16" fmla="*/ 0 h 2470947"/>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1867821 w 3731924"/>
              <a:gd name="connsiteY10" fmla="*/ 2458657 h 2461986"/>
              <a:gd name="connsiteX11" fmla="*/ 412027 w 3731924"/>
              <a:gd name="connsiteY11" fmla="*/ 2455382 h 2461986"/>
              <a:gd name="connsiteX12" fmla="*/ 412297 w 3731924"/>
              <a:gd name="connsiteY12" fmla="*/ 2039171 h 2461986"/>
              <a:gd name="connsiteX13" fmla="*/ 86283 w 3731924"/>
              <a:gd name="connsiteY13" fmla="*/ 1966192 h 2461986"/>
              <a:gd name="connsiteX14" fmla="*/ 0 w 3731924"/>
              <a:gd name="connsiteY14" fmla="*/ 404417 h 2461986"/>
              <a:gd name="connsiteX15" fmla="*/ 349020 w 3731924"/>
              <a:gd name="connsiteY15"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1867821 w 3731924"/>
              <a:gd name="connsiteY10" fmla="*/ 2458657 h 2461986"/>
              <a:gd name="connsiteX11" fmla="*/ 412027 w 3731924"/>
              <a:gd name="connsiteY11" fmla="*/ 2455382 h 2461986"/>
              <a:gd name="connsiteX12" fmla="*/ 86283 w 3731924"/>
              <a:gd name="connsiteY12" fmla="*/ 1966192 h 2461986"/>
              <a:gd name="connsiteX13" fmla="*/ 0 w 3731924"/>
              <a:gd name="connsiteY13" fmla="*/ 404417 h 2461986"/>
              <a:gd name="connsiteX14" fmla="*/ 349020 w 3731924"/>
              <a:gd name="connsiteY14"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412027 w 3731924"/>
              <a:gd name="connsiteY10" fmla="*/ 2455382 h 2461986"/>
              <a:gd name="connsiteX11" fmla="*/ 86283 w 3731924"/>
              <a:gd name="connsiteY11" fmla="*/ 1966192 h 2461986"/>
              <a:gd name="connsiteX12" fmla="*/ 0 w 3731924"/>
              <a:gd name="connsiteY12" fmla="*/ 404417 h 2461986"/>
              <a:gd name="connsiteX13" fmla="*/ 349020 w 3731924"/>
              <a:gd name="connsiteY13"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412027 w 3731924"/>
              <a:gd name="connsiteY9" fmla="*/ 2455382 h 2461986"/>
              <a:gd name="connsiteX10" fmla="*/ 86283 w 3731924"/>
              <a:gd name="connsiteY10" fmla="*/ 1966192 h 2461986"/>
              <a:gd name="connsiteX11" fmla="*/ 0 w 3731924"/>
              <a:gd name="connsiteY11" fmla="*/ 404417 h 2461986"/>
              <a:gd name="connsiteX12" fmla="*/ 349020 w 3731924"/>
              <a:gd name="connsiteY12"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346219 w 3731924"/>
              <a:gd name="connsiteY6" fmla="*/ 2447565 h 2461986"/>
              <a:gd name="connsiteX7" fmla="*/ 3347673 w 3731924"/>
              <a:gd name="connsiteY7" fmla="*/ 2461986 h 2461986"/>
              <a:gd name="connsiteX8" fmla="*/ 412027 w 3731924"/>
              <a:gd name="connsiteY8" fmla="*/ 2455382 h 2461986"/>
              <a:gd name="connsiteX9" fmla="*/ 86283 w 3731924"/>
              <a:gd name="connsiteY9" fmla="*/ 1966192 h 2461986"/>
              <a:gd name="connsiteX10" fmla="*/ 0 w 3731924"/>
              <a:gd name="connsiteY10" fmla="*/ 404417 h 2461986"/>
              <a:gd name="connsiteX11" fmla="*/ 349020 w 3731924"/>
              <a:gd name="connsiteY11" fmla="*/ 40915 h 2461986"/>
              <a:gd name="connsiteX0" fmla="*/ 349020 w 3731924"/>
              <a:gd name="connsiteY0" fmla="*/ 40915 h 2461986"/>
              <a:gd name="connsiteX1" fmla="*/ 3321804 w 3731924"/>
              <a:gd name="connsiteY1" fmla="*/ 5745 h 2461986"/>
              <a:gd name="connsiteX2" fmla="*/ 3685944 w 3731924"/>
              <a:gd name="connsiteY2" fmla="*/ 380640 h 2461986"/>
              <a:gd name="connsiteX3" fmla="*/ 3692477 w 3731924"/>
              <a:gd name="connsiteY3" fmla="*/ 379981 h 2461986"/>
              <a:gd name="connsiteX4" fmla="*/ 3731924 w 3731924"/>
              <a:gd name="connsiteY4" fmla="*/ 2084515 h 2461986"/>
              <a:gd name="connsiteX5" fmla="*/ 3346219 w 3731924"/>
              <a:gd name="connsiteY5" fmla="*/ 2447565 h 2461986"/>
              <a:gd name="connsiteX6" fmla="*/ 3347673 w 3731924"/>
              <a:gd name="connsiteY6" fmla="*/ 2461986 h 2461986"/>
              <a:gd name="connsiteX7" fmla="*/ 412027 w 3731924"/>
              <a:gd name="connsiteY7" fmla="*/ 2455382 h 2461986"/>
              <a:gd name="connsiteX8" fmla="*/ 86283 w 3731924"/>
              <a:gd name="connsiteY8" fmla="*/ 1966192 h 2461986"/>
              <a:gd name="connsiteX9" fmla="*/ 0 w 3731924"/>
              <a:gd name="connsiteY9" fmla="*/ 404417 h 2461986"/>
              <a:gd name="connsiteX10" fmla="*/ 349020 w 3731924"/>
              <a:gd name="connsiteY10" fmla="*/ 40915 h 2461986"/>
              <a:gd name="connsiteX0" fmla="*/ 349020 w 3731924"/>
              <a:gd name="connsiteY0" fmla="*/ 40915 h 2505489"/>
              <a:gd name="connsiteX1" fmla="*/ 3321804 w 3731924"/>
              <a:gd name="connsiteY1" fmla="*/ 5745 h 2505489"/>
              <a:gd name="connsiteX2" fmla="*/ 3685944 w 3731924"/>
              <a:gd name="connsiteY2" fmla="*/ 380640 h 2505489"/>
              <a:gd name="connsiteX3" fmla="*/ 3692477 w 3731924"/>
              <a:gd name="connsiteY3" fmla="*/ 379981 h 2505489"/>
              <a:gd name="connsiteX4" fmla="*/ 3731924 w 3731924"/>
              <a:gd name="connsiteY4" fmla="*/ 2084515 h 2505489"/>
              <a:gd name="connsiteX5" fmla="*/ 3346219 w 3731924"/>
              <a:gd name="connsiteY5" fmla="*/ 2447565 h 2505489"/>
              <a:gd name="connsiteX6" fmla="*/ 412027 w 3731924"/>
              <a:gd name="connsiteY6" fmla="*/ 2455382 h 2505489"/>
              <a:gd name="connsiteX7" fmla="*/ 86283 w 3731924"/>
              <a:gd name="connsiteY7" fmla="*/ 1966192 h 2505489"/>
              <a:gd name="connsiteX8" fmla="*/ 0 w 3731924"/>
              <a:gd name="connsiteY8" fmla="*/ 404417 h 2505489"/>
              <a:gd name="connsiteX9" fmla="*/ 349020 w 3731924"/>
              <a:gd name="connsiteY9" fmla="*/ 40915 h 2505489"/>
              <a:gd name="connsiteX0" fmla="*/ 349020 w 3760415"/>
              <a:gd name="connsiteY0" fmla="*/ 40915 h 2505489"/>
              <a:gd name="connsiteX1" fmla="*/ 3321804 w 3760415"/>
              <a:gd name="connsiteY1" fmla="*/ 5745 h 2505489"/>
              <a:gd name="connsiteX2" fmla="*/ 3685944 w 3760415"/>
              <a:gd name="connsiteY2" fmla="*/ 380640 h 2505489"/>
              <a:gd name="connsiteX3" fmla="*/ 3731924 w 3760415"/>
              <a:gd name="connsiteY3" fmla="*/ 2084515 h 2505489"/>
              <a:gd name="connsiteX4" fmla="*/ 3346219 w 3760415"/>
              <a:gd name="connsiteY4" fmla="*/ 2447565 h 2505489"/>
              <a:gd name="connsiteX5" fmla="*/ 412027 w 3760415"/>
              <a:gd name="connsiteY5" fmla="*/ 2455382 h 2505489"/>
              <a:gd name="connsiteX6" fmla="*/ 86283 w 3760415"/>
              <a:gd name="connsiteY6" fmla="*/ 1966192 h 2505489"/>
              <a:gd name="connsiteX7" fmla="*/ 0 w 3760415"/>
              <a:gd name="connsiteY7" fmla="*/ 404417 h 2505489"/>
              <a:gd name="connsiteX8" fmla="*/ 349020 w 3760415"/>
              <a:gd name="connsiteY8" fmla="*/ 40915 h 2505489"/>
              <a:gd name="connsiteX0" fmla="*/ 349020 w 3836324"/>
              <a:gd name="connsiteY0" fmla="*/ 40915 h 2505489"/>
              <a:gd name="connsiteX1" fmla="*/ 3321804 w 3836324"/>
              <a:gd name="connsiteY1" fmla="*/ 5745 h 2505489"/>
              <a:gd name="connsiteX2" fmla="*/ 3685944 w 3836324"/>
              <a:gd name="connsiteY2" fmla="*/ 380640 h 2505489"/>
              <a:gd name="connsiteX3" fmla="*/ 3731924 w 3836324"/>
              <a:gd name="connsiteY3" fmla="*/ 2084515 h 2505489"/>
              <a:gd name="connsiteX4" fmla="*/ 3346219 w 3836324"/>
              <a:gd name="connsiteY4" fmla="*/ 2447565 h 2505489"/>
              <a:gd name="connsiteX5" fmla="*/ 412027 w 3836324"/>
              <a:gd name="connsiteY5" fmla="*/ 2455382 h 2505489"/>
              <a:gd name="connsiteX6" fmla="*/ 86283 w 3836324"/>
              <a:gd name="connsiteY6" fmla="*/ 1966192 h 2505489"/>
              <a:gd name="connsiteX7" fmla="*/ 0 w 3836324"/>
              <a:gd name="connsiteY7" fmla="*/ 404417 h 2505489"/>
              <a:gd name="connsiteX8" fmla="*/ 349020 w 3836324"/>
              <a:gd name="connsiteY8" fmla="*/ 40915 h 2505489"/>
              <a:gd name="connsiteX0" fmla="*/ 349020 w 3922433"/>
              <a:gd name="connsiteY0" fmla="*/ 40915 h 2503784"/>
              <a:gd name="connsiteX1" fmla="*/ 3321804 w 3922433"/>
              <a:gd name="connsiteY1" fmla="*/ 5745 h 2503784"/>
              <a:gd name="connsiteX2" fmla="*/ 3685944 w 3922433"/>
              <a:gd name="connsiteY2" fmla="*/ 380640 h 2503784"/>
              <a:gd name="connsiteX3" fmla="*/ 3911841 w 3922433"/>
              <a:gd name="connsiteY3" fmla="*/ 2116265 h 2503784"/>
              <a:gd name="connsiteX4" fmla="*/ 3346219 w 3922433"/>
              <a:gd name="connsiteY4" fmla="*/ 2447565 h 2503784"/>
              <a:gd name="connsiteX5" fmla="*/ 412027 w 3922433"/>
              <a:gd name="connsiteY5" fmla="*/ 2455382 h 2503784"/>
              <a:gd name="connsiteX6" fmla="*/ 86283 w 3922433"/>
              <a:gd name="connsiteY6" fmla="*/ 1966192 h 2503784"/>
              <a:gd name="connsiteX7" fmla="*/ 0 w 3922433"/>
              <a:gd name="connsiteY7" fmla="*/ 404417 h 2503784"/>
              <a:gd name="connsiteX8" fmla="*/ 349020 w 3922433"/>
              <a:gd name="connsiteY8" fmla="*/ 40915 h 2503784"/>
              <a:gd name="connsiteX0" fmla="*/ 349020 w 3922433"/>
              <a:gd name="connsiteY0" fmla="*/ 40915 h 2731150"/>
              <a:gd name="connsiteX1" fmla="*/ 3321804 w 3922433"/>
              <a:gd name="connsiteY1" fmla="*/ 5745 h 2731150"/>
              <a:gd name="connsiteX2" fmla="*/ 3685944 w 3922433"/>
              <a:gd name="connsiteY2" fmla="*/ 380640 h 2731150"/>
              <a:gd name="connsiteX3" fmla="*/ 3911841 w 3922433"/>
              <a:gd name="connsiteY3" fmla="*/ 2116265 h 2731150"/>
              <a:gd name="connsiteX4" fmla="*/ 3314469 w 3922433"/>
              <a:gd name="connsiteY4" fmla="*/ 2722732 h 2731150"/>
              <a:gd name="connsiteX5" fmla="*/ 412027 w 3922433"/>
              <a:gd name="connsiteY5" fmla="*/ 2455382 h 2731150"/>
              <a:gd name="connsiteX6" fmla="*/ 86283 w 3922433"/>
              <a:gd name="connsiteY6" fmla="*/ 1966192 h 2731150"/>
              <a:gd name="connsiteX7" fmla="*/ 0 w 3922433"/>
              <a:gd name="connsiteY7" fmla="*/ 404417 h 2731150"/>
              <a:gd name="connsiteX8" fmla="*/ 349020 w 3922433"/>
              <a:gd name="connsiteY8" fmla="*/ 40915 h 2731150"/>
              <a:gd name="connsiteX0" fmla="*/ 349020 w 3922433"/>
              <a:gd name="connsiteY0" fmla="*/ 40915 h 3196990"/>
              <a:gd name="connsiteX1" fmla="*/ 3321804 w 3922433"/>
              <a:gd name="connsiteY1" fmla="*/ 5745 h 3196990"/>
              <a:gd name="connsiteX2" fmla="*/ 3685944 w 3922433"/>
              <a:gd name="connsiteY2" fmla="*/ 380640 h 3196990"/>
              <a:gd name="connsiteX3" fmla="*/ 3911841 w 3922433"/>
              <a:gd name="connsiteY3" fmla="*/ 2116265 h 3196990"/>
              <a:gd name="connsiteX4" fmla="*/ 3314469 w 3922433"/>
              <a:gd name="connsiteY4" fmla="*/ 2722732 h 3196990"/>
              <a:gd name="connsiteX5" fmla="*/ 253277 w 3922433"/>
              <a:gd name="connsiteY5" fmla="*/ 3185632 h 3196990"/>
              <a:gd name="connsiteX6" fmla="*/ 86283 w 3922433"/>
              <a:gd name="connsiteY6" fmla="*/ 1966192 h 3196990"/>
              <a:gd name="connsiteX7" fmla="*/ 0 w 3922433"/>
              <a:gd name="connsiteY7" fmla="*/ 404417 h 3196990"/>
              <a:gd name="connsiteX8" fmla="*/ 349020 w 3922433"/>
              <a:gd name="connsiteY8" fmla="*/ 40915 h 3196990"/>
              <a:gd name="connsiteX0" fmla="*/ 707324 w 4280737"/>
              <a:gd name="connsiteY0" fmla="*/ 40915 h 3196990"/>
              <a:gd name="connsiteX1" fmla="*/ 3680108 w 4280737"/>
              <a:gd name="connsiteY1" fmla="*/ 5745 h 3196990"/>
              <a:gd name="connsiteX2" fmla="*/ 4044248 w 4280737"/>
              <a:gd name="connsiteY2" fmla="*/ 380640 h 3196990"/>
              <a:gd name="connsiteX3" fmla="*/ 4270145 w 4280737"/>
              <a:gd name="connsiteY3" fmla="*/ 2116265 h 3196990"/>
              <a:gd name="connsiteX4" fmla="*/ 3672773 w 4280737"/>
              <a:gd name="connsiteY4" fmla="*/ 2722732 h 3196990"/>
              <a:gd name="connsiteX5" fmla="*/ 611581 w 4280737"/>
              <a:gd name="connsiteY5" fmla="*/ 3185632 h 3196990"/>
              <a:gd name="connsiteX6" fmla="*/ 87 w 4280737"/>
              <a:gd name="connsiteY6" fmla="*/ 2019109 h 3196990"/>
              <a:gd name="connsiteX7" fmla="*/ 358304 w 4280737"/>
              <a:gd name="connsiteY7" fmla="*/ 404417 h 3196990"/>
              <a:gd name="connsiteX8" fmla="*/ 707324 w 4280737"/>
              <a:gd name="connsiteY8" fmla="*/ 40915 h 3196990"/>
              <a:gd name="connsiteX0" fmla="*/ 707237 w 4280650"/>
              <a:gd name="connsiteY0" fmla="*/ 40915 h 3196990"/>
              <a:gd name="connsiteX1" fmla="*/ 3680021 w 4280650"/>
              <a:gd name="connsiteY1" fmla="*/ 5745 h 3196990"/>
              <a:gd name="connsiteX2" fmla="*/ 4044161 w 4280650"/>
              <a:gd name="connsiteY2" fmla="*/ 380640 h 3196990"/>
              <a:gd name="connsiteX3" fmla="*/ 4270058 w 4280650"/>
              <a:gd name="connsiteY3" fmla="*/ 2116265 h 3196990"/>
              <a:gd name="connsiteX4" fmla="*/ 3672686 w 4280650"/>
              <a:gd name="connsiteY4" fmla="*/ 2722732 h 3196990"/>
              <a:gd name="connsiteX5" fmla="*/ 611494 w 4280650"/>
              <a:gd name="connsiteY5" fmla="*/ 3185632 h 3196990"/>
              <a:gd name="connsiteX6" fmla="*/ 0 w 4280650"/>
              <a:gd name="connsiteY6" fmla="*/ 2019109 h 3196990"/>
              <a:gd name="connsiteX7" fmla="*/ 707237 w 4280650"/>
              <a:gd name="connsiteY7" fmla="*/ 40915 h 3196990"/>
              <a:gd name="connsiteX0" fmla="*/ 381844 w 4346841"/>
              <a:gd name="connsiteY0" fmla="*/ 12236 h 3358811"/>
              <a:gd name="connsiteX1" fmla="*/ 3746212 w 4346841"/>
              <a:gd name="connsiteY1" fmla="*/ 167566 h 3358811"/>
              <a:gd name="connsiteX2" fmla="*/ 4110352 w 4346841"/>
              <a:gd name="connsiteY2" fmla="*/ 542461 h 3358811"/>
              <a:gd name="connsiteX3" fmla="*/ 4336249 w 4346841"/>
              <a:gd name="connsiteY3" fmla="*/ 2278086 h 3358811"/>
              <a:gd name="connsiteX4" fmla="*/ 3738877 w 4346841"/>
              <a:gd name="connsiteY4" fmla="*/ 2884553 h 3358811"/>
              <a:gd name="connsiteX5" fmla="*/ 677685 w 4346841"/>
              <a:gd name="connsiteY5" fmla="*/ 3347453 h 3358811"/>
              <a:gd name="connsiteX6" fmla="*/ 66191 w 4346841"/>
              <a:gd name="connsiteY6" fmla="*/ 2180930 h 3358811"/>
              <a:gd name="connsiteX7" fmla="*/ 381844 w 4346841"/>
              <a:gd name="connsiteY7" fmla="*/ 12236 h 3358811"/>
              <a:gd name="connsiteX0" fmla="*/ 381844 w 4338756"/>
              <a:gd name="connsiteY0" fmla="*/ 12236 h 3358811"/>
              <a:gd name="connsiteX1" fmla="*/ 3746212 w 4338756"/>
              <a:gd name="connsiteY1" fmla="*/ 167566 h 3358811"/>
              <a:gd name="connsiteX2" fmla="*/ 4336249 w 4338756"/>
              <a:gd name="connsiteY2" fmla="*/ 2278086 h 3358811"/>
              <a:gd name="connsiteX3" fmla="*/ 3738877 w 4338756"/>
              <a:gd name="connsiteY3" fmla="*/ 2884553 h 3358811"/>
              <a:gd name="connsiteX4" fmla="*/ 677685 w 4338756"/>
              <a:gd name="connsiteY4" fmla="*/ 3347453 h 3358811"/>
              <a:gd name="connsiteX5" fmla="*/ 66191 w 4338756"/>
              <a:gd name="connsiteY5" fmla="*/ 2180930 h 3358811"/>
              <a:gd name="connsiteX6" fmla="*/ 381844 w 4338756"/>
              <a:gd name="connsiteY6" fmla="*/ 12236 h 3358811"/>
              <a:gd name="connsiteX0" fmla="*/ 381844 w 4558932"/>
              <a:gd name="connsiteY0" fmla="*/ 12236 h 3347798"/>
              <a:gd name="connsiteX1" fmla="*/ 3746212 w 4558932"/>
              <a:gd name="connsiteY1" fmla="*/ 167566 h 3347798"/>
              <a:gd name="connsiteX2" fmla="*/ 4336249 w 4558932"/>
              <a:gd name="connsiteY2" fmla="*/ 2278086 h 3347798"/>
              <a:gd name="connsiteX3" fmla="*/ 677685 w 4558932"/>
              <a:gd name="connsiteY3" fmla="*/ 3347453 h 3347798"/>
              <a:gd name="connsiteX4" fmla="*/ 66191 w 4558932"/>
              <a:gd name="connsiteY4" fmla="*/ 2180930 h 3347798"/>
              <a:gd name="connsiteX5" fmla="*/ 381844 w 4558932"/>
              <a:gd name="connsiteY5" fmla="*/ 12236 h 3347798"/>
              <a:gd name="connsiteX0" fmla="*/ 381844 w 4603988"/>
              <a:gd name="connsiteY0" fmla="*/ 12236 h 2499995"/>
              <a:gd name="connsiteX1" fmla="*/ 3746212 w 4603988"/>
              <a:gd name="connsiteY1" fmla="*/ 167566 h 2499995"/>
              <a:gd name="connsiteX2" fmla="*/ 4336249 w 4603988"/>
              <a:gd name="connsiteY2" fmla="*/ 2278086 h 2499995"/>
              <a:gd name="connsiteX3" fmla="*/ 66191 w 4603988"/>
              <a:gd name="connsiteY3" fmla="*/ 2180930 h 2499995"/>
              <a:gd name="connsiteX4" fmla="*/ 381844 w 4603988"/>
              <a:gd name="connsiteY4" fmla="*/ 12236 h 2499995"/>
              <a:gd name="connsiteX0" fmla="*/ 441349 w 5065942"/>
              <a:gd name="connsiteY0" fmla="*/ 67024 h 2554783"/>
              <a:gd name="connsiteX1" fmla="*/ 4715884 w 5065942"/>
              <a:gd name="connsiteY1" fmla="*/ 508104 h 2554783"/>
              <a:gd name="connsiteX2" fmla="*/ 4395754 w 5065942"/>
              <a:gd name="connsiteY2" fmla="*/ 2332874 h 2554783"/>
              <a:gd name="connsiteX3" fmla="*/ 125696 w 5065942"/>
              <a:gd name="connsiteY3" fmla="*/ 2235718 h 2554783"/>
              <a:gd name="connsiteX4" fmla="*/ 441349 w 5065942"/>
              <a:gd name="connsiteY4" fmla="*/ 67024 h 2554783"/>
              <a:gd name="connsiteX0" fmla="*/ 441349 w 5065942"/>
              <a:gd name="connsiteY0" fmla="*/ 81560 h 2569319"/>
              <a:gd name="connsiteX1" fmla="*/ 4715884 w 5065942"/>
              <a:gd name="connsiteY1" fmla="*/ 522640 h 2569319"/>
              <a:gd name="connsiteX2" fmla="*/ 4395754 w 5065942"/>
              <a:gd name="connsiteY2" fmla="*/ 2347410 h 2569319"/>
              <a:gd name="connsiteX3" fmla="*/ 125696 w 5065942"/>
              <a:gd name="connsiteY3" fmla="*/ 2250254 h 2569319"/>
              <a:gd name="connsiteX4" fmla="*/ 441349 w 5065942"/>
              <a:gd name="connsiteY4" fmla="*/ 81560 h 2569319"/>
              <a:gd name="connsiteX0" fmla="*/ 441349 w 5139384"/>
              <a:gd name="connsiteY0" fmla="*/ 81560 h 3528722"/>
              <a:gd name="connsiteX1" fmla="*/ 4715884 w 5139384"/>
              <a:gd name="connsiteY1" fmla="*/ 522640 h 3528722"/>
              <a:gd name="connsiteX2" fmla="*/ 4596837 w 5139384"/>
              <a:gd name="connsiteY2" fmla="*/ 3469244 h 3528722"/>
              <a:gd name="connsiteX3" fmla="*/ 125696 w 5139384"/>
              <a:gd name="connsiteY3" fmla="*/ 2250254 h 3528722"/>
              <a:gd name="connsiteX4" fmla="*/ 441349 w 5139384"/>
              <a:gd name="connsiteY4" fmla="*/ 81560 h 3528722"/>
              <a:gd name="connsiteX0" fmla="*/ 441349 w 4990904"/>
              <a:gd name="connsiteY0" fmla="*/ 81560 h 3528722"/>
              <a:gd name="connsiteX1" fmla="*/ 4715884 w 4990904"/>
              <a:gd name="connsiteY1" fmla="*/ 522640 h 3528722"/>
              <a:gd name="connsiteX2" fmla="*/ 4596837 w 4990904"/>
              <a:gd name="connsiteY2" fmla="*/ 3469244 h 3528722"/>
              <a:gd name="connsiteX3" fmla="*/ 125696 w 4990904"/>
              <a:gd name="connsiteY3" fmla="*/ 2250254 h 3528722"/>
              <a:gd name="connsiteX4" fmla="*/ 441349 w 4990904"/>
              <a:gd name="connsiteY4" fmla="*/ 81560 h 3528722"/>
              <a:gd name="connsiteX0" fmla="*/ 441349 w 4864781"/>
              <a:gd name="connsiteY0" fmla="*/ 81560 h 3528722"/>
              <a:gd name="connsiteX1" fmla="*/ 4715884 w 4864781"/>
              <a:gd name="connsiteY1" fmla="*/ 522640 h 3528722"/>
              <a:gd name="connsiteX2" fmla="*/ 4596837 w 4864781"/>
              <a:gd name="connsiteY2" fmla="*/ 3469244 h 3528722"/>
              <a:gd name="connsiteX3" fmla="*/ 125696 w 4864781"/>
              <a:gd name="connsiteY3" fmla="*/ 2250254 h 3528722"/>
              <a:gd name="connsiteX4" fmla="*/ 441349 w 4864781"/>
              <a:gd name="connsiteY4" fmla="*/ 81560 h 3528722"/>
              <a:gd name="connsiteX0" fmla="*/ 441349 w 4858478"/>
              <a:gd name="connsiteY0" fmla="*/ 81560 h 3447763"/>
              <a:gd name="connsiteX1" fmla="*/ 4715884 w 4858478"/>
              <a:gd name="connsiteY1" fmla="*/ 522640 h 3447763"/>
              <a:gd name="connsiteX2" fmla="*/ 4565087 w 4858478"/>
              <a:gd name="connsiteY2" fmla="*/ 3384577 h 3447763"/>
              <a:gd name="connsiteX3" fmla="*/ 125696 w 4858478"/>
              <a:gd name="connsiteY3" fmla="*/ 2250254 h 3447763"/>
              <a:gd name="connsiteX4" fmla="*/ 441349 w 4858478"/>
              <a:gd name="connsiteY4" fmla="*/ 81560 h 3447763"/>
              <a:gd name="connsiteX0" fmla="*/ 441349 w 4887282"/>
              <a:gd name="connsiteY0" fmla="*/ 81560 h 3447763"/>
              <a:gd name="connsiteX1" fmla="*/ 4715884 w 4887282"/>
              <a:gd name="connsiteY1" fmla="*/ 522640 h 3447763"/>
              <a:gd name="connsiteX2" fmla="*/ 4565087 w 4887282"/>
              <a:gd name="connsiteY2" fmla="*/ 3384577 h 3447763"/>
              <a:gd name="connsiteX3" fmla="*/ 125696 w 4887282"/>
              <a:gd name="connsiteY3" fmla="*/ 2250254 h 3447763"/>
              <a:gd name="connsiteX4" fmla="*/ 441349 w 4887282"/>
              <a:gd name="connsiteY4" fmla="*/ 81560 h 3447763"/>
              <a:gd name="connsiteX0" fmla="*/ 463165 w 4909098"/>
              <a:gd name="connsiteY0" fmla="*/ 131253 h 3571167"/>
              <a:gd name="connsiteX1" fmla="*/ 4737700 w 4909098"/>
              <a:gd name="connsiteY1" fmla="*/ 572333 h 3571167"/>
              <a:gd name="connsiteX2" fmla="*/ 4586903 w 4909098"/>
              <a:gd name="connsiteY2" fmla="*/ 3434270 h 3571167"/>
              <a:gd name="connsiteX3" fmla="*/ 105179 w 4909098"/>
              <a:gd name="connsiteY3" fmla="*/ 3051364 h 3571167"/>
              <a:gd name="connsiteX4" fmla="*/ 463165 w 4909098"/>
              <a:gd name="connsiteY4" fmla="*/ 131253 h 3571167"/>
              <a:gd name="connsiteX0" fmla="*/ 552371 w 4998304"/>
              <a:gd name="connsiteY0" fmla="*/ 131253 h 3571167"/>
              <a:gd name="connsiteX1" fmla="*/ 4826906 w 4998304"/>
              <a:gd name="connsiteY1" fmla="*/ 572333 h 3571167"/>
              <a:gd name="connsiteX2" fmla="*/ 4676109 w 4998304"/>
              <a:gd name="connsiteY2" fmla="*/ 3434270 h 3571167"/>
              <a:gd name="connsiteX3" fmla="*/ 194385 w 4998304"/>
              <a:gd name="connsiteY3" fmla="*/ 3051364 h 3571167"/>
              <a:gd name="connsiteX4" fmla="*/ 552371 w 4998304"/>
              <a:gd name="connsiteY4" fmla="*/ 131253 h 3571167"/>
              <a:gd name="connsiteX0" fmla="*/ 552371 w 4998304"/>
              <a:gd name="connsiteY0" fmla="*/ 131253 h 3574970"/>
              <a:gd name="connsiteX1" fmla="*/ 4826906 w 4998304"/>
              <a:gd name="connsiteY1" fmla="*/ 572333 h 3574970"/>
              <a:gd name="connsiteX2" fmla="*/ 4676109 w 4998304"/>
              <a:gd name="connsiteY2" fmla="*/ 3434270 h 3574970"/>
              <a:gd name="connsiteX3" fmla="*/ 194385 w 4998304"/>
              <a:gd name="connsiteY3" fmla="*/ 3051364 h 3574970"/>
              <a:gd name="connsiteX4" fmla="*/ 552371 w 4998304"/>
              <a:gd name="connsiteY4" fmla="*/ 131253 h 3574970"/>
              <a:gd name="connsiteX0" fmla="*/ 552371 w 4998304"/>
              <a:gd name="connsiteY0" fmla="*/ 131253 h 3652754"/>
              <a:gd name="connsiteX1" fmla="*/ 4826906 w 4998304"/>
              <a:gd name="connsiteY1" fmla="*/ 572333 h 3652754"/>
              <a:gd name="connsiteX2" fmla="*/ 4676109 w 4998304"/>
              <a:gd name="connsiteY2" fmla="*/ 3434270 h 3652754"/>
              <a:gd name="connsiteX3" fmla="*/ 2299966 w 4998304"/>
              <a:gd name="connsiteY3" fmla="*/ 3380587 h 3652754"/>
              <a:gd name="connsiteX4" fmla="*/ 194385 w 4998304"/>
              <a:gd name="connsiteY4" fmla="*/ 3051364 h 3652754"/>
              <a:gd name="connsiteX5" fmla="*/ 552371 w 4998304"/>
              <a:gd name="connsiteY5" fmla="*/ 131253 h 3652754"/>
              <a:gd name="connsiteX0" fmla="*/ 552371 w 4998304"/>
              <a:gd name="connsiteY0" fmla="*/ 131253 h 3652754"/>
              <a:gd name="connsiteX1" fmla="*/ 4826906 w 4998304"/>
              <a:gd name="connsiteY1" fmla="*/ 572333 h 3652754"/>
              <a:gd name="connsiteX2" fmla="*/ 4676109 w 4998304"/>
              <a:gd name="connsiteY2" fmla="*/ 3434270 h 3652754"/>
              <a:gd name="connsiteX3" fmla="*/ 2299966 w 4998304"/>
              <a:gd name="connsiteY3" fmla="*/ 3380587 h 3652754"/>
              <a:gd name="connsiteX4" fmla="*/ 194385 w 4998304"/>
              <a:gd name="connsiteY4" fmla="*/ 3051364 h 3652754"/>
              <a:gd name="connsiteX5" fmla="*/ 552371 w 4998304"/>
              <a:gd name="connsiteY5" fmla="*/ 131253 h 3652754"/>
              <a:gd name="connsiteX0" fmla="*/ 552371 w 4998304"/>
              <a:gd name="connsiteY0" fmla="*/ 131253 h 3568093"/>
              <a:gd name="connsiteX1" fmla="*/ 4826906 w 4998304"/>
              <a:gd name="connsiteY1" fmla="*/ 572333 h 3568093"/>
              <a:gd name="connsiteX2" fmla="*/ 4676109 w 4998304"/>
              <a:gd name="connsiteY2" fmla="*/ 3434270 h 3568093"/>
              <a:gd name="connsiteX3" fmla="*/ 2299966 w 4998304"/>
              <a:gd name="connsiteY3" fmla="*/ 3380587 h 3568093"/>
              <a:gd name="connsiteX4" fmla="*/ 194385 w 4998304"/>
              <a:gd name="connsiteY4" fmla="*/ 3051364 h 3568093"/>
              <a:gd name="connsiteX5" fmla="*/ 552371 w 4998304"/>
              <a:gd name="connsiteY5" fmla="*/ 131253 h 3568093"/>
              <a:gd name="connsiteX0" fmla="*/ 586120 w 5032053"/>
              <a:gd name="connsiteY0" fmla="*/ 133407 h 3570247"/>
              <a:gd name="connsiteX1" fmla="*/ 4860655 w 5032053"/>
              <a:gd name="connsiteY1" fmla="*/ 574487 h 3570247"/>
              <a:gd name="connsiteX2" fmla="*/ 4709858 w 5032053"/>
              <a:gd name="connsiteY2" fmla="*/ 3436424 h 3570247"/>
              <a:gd name="connsiteX3" fmla="*/ 2333715 w 5032053"/>
              <a:gd name="connsiteY3" fmla="*/ 3382741 h 3570247"/>
              <a:gd name="connsiteX4" fmla="*/ 175217 w 5032053"/>
              <a:gd name="connsiteY4" fmla="*/ 3085268 h 3570247"/>
              <a:gd name="connsiteX5" fmla="*/ 586120 w 5032053"/>
              <a:gd name="connsiteY5" fmla="*/ 133407 h 3570247"/>
              <a:gd name="connsiteX0" fmla="*/ 607257 w 5053190"/>
              <a:gd name="connsiteY0" fmla="*/ 129104 h 3565944"/>
              <a:gd name="connsiteX1" fmla="*/ 4881792 w 5053190"/>
              <a:gd name="connsiteY1" fmla="*/ 570184 h 3565944"/>
              <a:gd name="connsiteX2" fmla="*/ 4730995 w 5053190"/>
              <a:gd name="connsiteY2" fmla="*/ 3432121 h 3565944"/>
              <a:gd name="connsiteX3" fmla="*/ 2354852 w 5053190"/>
              <a:gd name="connsiteY3" fmla="*/ 3378438 h 3565944"/>
              <a:gd name="connsiteX4" fmla="*/ 164604 w 5053190"/>
              <a:gd name="connsiteY4" fmla="*/ 3017465 h 3565944"/>
              <a:gd name="connsiteX5" fmla="*/ 607257 w 5053190"/>
              <a:gd name="connsiteY5" fmla="*/ 129104 h 3565944"/>
              <a:gd name="connsiteX0" fmla="*/ 593774 w 5039707"/>
              <a:gd name="connsiteY0" fmla="*/ 129104 h 3565944"/>
              <a:gd name="connsiteX1" fmla="*/ 4868309 w 5039707"/>
              <a:gd name="connsiteY1" fmla="*/ 570184 h 3565944"/>
              <a:gd name="connsiteX2" fmla="*/ 4717512 w 5039707"/>
              <a:gd name="connsiteY2" fmla="*/ 3432121 h 3565944"/>
              <a:gd name="connsiteX3" fmla="*/ 2341369 w 5039707"/>
              <a:gd name="connsiteY3" fmla="*/ 3378438 h 3565944"/>
              <a:gd name="connsiteX4" fmla="*/ 151121 w 5039707"/>
              <a:gd name="connsiteY4" fmla="*/ 3017465 h 3565944"/>
              <a:gd name="connsiteX5" fmla="*/ 593774 w 5039707"/>
              <a:gd name="connsiteY5" fmla="*/ 129104 h 3565944"/>
              <a:gd name="connsiteX0" fmla="*/ 550367 w 5070383"/>
              <a:gd name="connsiteY0" fmla="*/ 129104 h 3565944"/>
              <a:gd name="connsiteX1" fmla="*/ 4898985 w 5070383"/>
              <a:gd name="connsiteY1" fmla="*/ 570184 h 3565944"/>
              <a:gd name="connsiteX2" fmla="*/ 4748188 w 5070383"/>
              <a:gd name="connsiteY2" fmla="*/ 3432121 h 3565944"/>
              <a:gd name="connsiteX3" fmla="*/ 2372045 w 5070383"/>
              <a:gd name="connsiteY3" fmla="*/ 3378438 h 3565944"/>
              <a:gd name="connsiteX4" fmla="*/ 181797 w 5070383"/>
              <a:gd name="connsiteY4" fmla="*/ 3017465 h 3565944"/>
              <a:gd name="connsiteX5" fmla="*/ 550367 w 5070383"/>
              <a:gd name="connsiteY5" fmla="*/ 129104 h 3565944"/>
              <a:gd name="connsiteX0" fmla="*/ 582606 w 5102622"/>
              <a:gd name="connsiteY0" fmla="*/ 32804 h 3469644"/>
              <a:gd name="connsiteX1" fmla="*/ 4931224 w 5102622"/>
              <a:gd name="connsiteY1" fmla="*/ 473884 h 3469644"/>
              <a:gd name="connsiteX2" fmla="*/ 4780427 w 5102622"/>
              <a:gd name="connsiteY2" fmla="*/ 3335821 h 3469644"/>
              <a:gd name="connsiteX3" fmla="*/ 2404284 w 5102622"/>
              <a:gd name="connsiteY3" fmla="*/ 3282138 h 3469644"/>
              <a:gd name="connsiteX4" fmla="*/ 214036 w 5102622"/>
              <a:gd name="connsiteY4" fmla="*/ 2921165 h 3469644"/>
              <a:gd name="connsiteX5" fmla="*/ 139452 w 5102622"/>
              <a:gd name="connsiteY5" fmla="*/ 1387722 h 3469644"/>
              <a:gd name="connsiteX6" fmla="*/ 582606 w 5102622"/>
              <a:gd name="connsiteY6" fmla="*/ 32804 h 3469644"/>
              <a:gd name="connsiteX0" fmla="*/ 582606 w 5102622"/>
              <a:gd name="connsiteY0" fmla="*/ 22914 h 3459754"/>
              <a:gd name="connsiteX1" fmla="*/ 4931224 w 5102622"/>
              <a:gd name="connsiteY1" fmla="*/ 463994 h 3459754"/>
              <a:gd name="connsiteX2" fmla="*/ 4780427 w 5102622"/>
              <a:gd name="connsiteY2" fmla="*/ 3325931 h 3459754"/>
              <a:gd name="connsiteX3" fmla="*/ 2404284 w 5102622"/>
              <a:gd name="connsiteY3" fmla="*/ 3272248 h 3459754"/>
              <a:gd name="connsiteX4" fmla="*/ 214036 w 5102622"/>
              <a:gd name="connsiteY4" fmla="*/ 2911275 h 3459754"/>
              <a:gd name="connsiteX5" fmla="*/ 139452 w 5102622"/>
              <a:gd name="connsiteY5" fmla="*/ 1377832 h 3459754"/>
              <a:gd name="connsiteX6" fmla="*/ 582606 w 5102622"/>
              <a:gd name="connsiteY6" fmla="*/ 22914 h 3459754"/>
              <a:gd name="connsiteX0" fmla="*/ 635522 w 5102622"/>
              <a:gd name="connsiteY0" fmla="*/ 22425 h 3469848"/>
              <a:gd name="connsiteX1" fmla="*/ 4931224 w 5102622"/>
              <a:gd name="connsiteY1" fmla="*/ 474088 h 3469848"/>
              <a:gd name="connsiteX2" fmla="*/ 4780427 w 5102622"/>
              <a:gd name="connsiteY2" fmla="*/ 3336025 h 3469848"/>
              <a:gd name="connsiteX3" fmla="*/ 2404284 w 5102622"/>
              <a:gd name="connsiteY3" fmla="*/ 3282342 h 3469848"/>
              <a:gd name="connsiteX4" fmla="*/ 214036 w 5102622"/>
              <a:gd name="connsiteY4" fmla="*/ 2921369 h 3469848"/>
              <a:gd name="connsiteX5" fmla="*/ 139452 w 5102622"/>
              <a:gd name="connsiteY5" fmla="*/ 1387926 h 3469848"/>
              <a:gd name="connsiteX6" fmla="*/ 635522 w 5102622"/>
              <a:gd name="connsiteY6" fmla="*/ 22425 h 3469848"/>
              <a:gd name="connsiteX0" fmla="*/ 536502 w 5003602"/>
              <a:gd name="connsiteY0" fmla="*/ 22425 h 3469848"/>
              <a:gd name="connsiteX1" fmla="*/ 4832204 w 5003602"/>
              <a:gd name="connsiteY1" fmla="*/ 474088 h 3469848"/>
              <a:gd name="connsiteX2" fmla="*/ 4681407 w 5003602"/>
              <a:gd name="connsiteY2" fmla="*/ 3336025 h 3469848"/>
              <a:gd name="connsiteX3" fmla="*/ 2305264 w 5003602"/>
              <a:gd name="connsiteY3" fmla="*/ 3282342 h 3469848"/>
              <a:gd name="connsiteX4" fmla="*/ 115016 w 5003602"/>
              <a:gd name="connsiteY4" fmla="*/ 2921369 h 3469848"/>
              <a:gd name="connsiteX5" fmla="*/ 40432 w 5003602"/>
              <a:gd name="connsiteY5" fmla="*/ 1387926 h 3469848"/>
              <a:gd name="connsiteX6" fmla="*/ 536502 w 5003602"/>
              <a:gd name="connsiteY6" fmla="*/ 22425 h 3469848"/>
              <a:gd name="connsiteX0" fmla="*/ 536502 w 5003602"/>
              <a:gd name="connsiteY0" fmla="*/ 70579 h 3518002"/>
              <a:gd name="connsiteX1" fmla="*/ 2453432 w 5003602"/>
              <a:gd name="connsiteY1" fmla="*/ 229580 h 3518002"/>
              <a:gd name="connsiteX2" fmla="*/ 4832204 w 5003602"/>
              <a:gd name="connsiteY2" fmla="*/ 522242 h 3518002"/>
              <a:gd name="connsiteX3" fmla="*/ 4681407 w 5003602"/>
              <a:gd name="connsiteY3" fmla="*/ 3384179 h 3518002"/>
              <a:gd name="connsiteX4" fmla="*/ 2305264 w 5003602"/>
              <a:gd name="connsiteY4" fmla="*/ 3330496 h 3518002"/>
              <a:gd name="connsiteX5" fmla="*/ 115016 w 5003602"/>
              <a:gd name="connsiteY5" fmla="*/ 2969523 h 3518002"/>
              <a:gd name="connsiteX6" fmla="*/ 40432 w 5003602"/>
              <a:gd name="connsiteY6" fmla="*/ 1436080 h 3518002"/>
              <a:gd name="connsiteX7" fmla="*/ 536502 w 5003602"/>
              <a:gd name="connsiteY7" fmla="*/ 70579 h 3518002"/>
              <a:gd name="connsiteX0" fmla="*/ 536502 w 5027468"/>
              <a:gd name="connsiteY0" fmla="*/ 70579 h 3518002"/>
              <a:gd name="connsiteX1" fmla="*/ 2453432 w 5027468"/>
              <a:gd name="connsiteY1" fmla="*/ 229580 h 3518002"/>
              <a:gd name="connsiteX2" fmla="*/ 4863954 w 5027468"/>
              <a:gd name="connsiteY2" fmla="*/ 606908 h 3518002"/>
              <a:gd name="connsiteX3" fmla="*/ 4681407 w 5027468"/>
              <a:gd name="connsiteY3" fmla="*/ 3384179 h 3518002"/>
              <a:gd name="connsiteX4" fmla="*/ 2305264 w 5027468"/>
              <a:gd name="connsiteY4" fmla="*/ 3330496 h 3518002"/>
              <a:gd name="connsiteX5" fmla="*/ 115016 w 5027468"/>
              <a:gd name="connsiteY5" fmla="*/ 2969523 h 3518002"/>
              <a:gd name="connsiteX6" fmla="*/ 40432 w 5027468"/>
              <a:gd name="connsiteY6" fmla="*/ 1436080 h 3518002"/>
              <a:gd name="connsiteX7" fmla="*/ 536502 w 5027468"/>
              <a:gd name="connsiteY7" fmla="*/ 70579 h 3518002"/>
              <a:gd name="connsiteX0" fmla="*/ 536502 w 5027468"/>
              <a:gd name="connsiteY0" fmla="*/ 70579 h 3518002"/>
              <a:gd name="connsiteX1" fmla="*/ 2453432 w 5027468"/>
              <a:gd name="connsiteY1" fmla="*/ 229580 h 3518002"/>
              <a:gd name="connsiteX2" fmla="*/ 4863954 w 5027468"/>
              <a:gd name="connsiteY2" fmla="*/ 606908 h 3518002"/>
              <a:gd name="connsiteX3" fmla="*/ 4681407 w 5027468"/>
              <a:gd name="connsiteY3" fmla="*/ 3384179 h 3518002"/>
              <a:gd name="connsiteX4" fmla="*/ 2305264 w 5027468"/>
              <a:gd name="connsiteY4" fmla="*/ 3330496 h 3518002"/>
              <a:gd name="connsiteX5" fmla="*/ 115016 w 5027468"/>
              <a:gd name="connsiteY5" fmla="*/ 2969523 h 3518002"/>
              <a:gd name="connsiteX6" fmla="*/ 40432 w 5027468"/>
              <a:gd name="connsiteY6" fmla="*/ 1436080 h 3518002"/>
              <a:gd name="connsiteX7" fmla="*/ 536502 w 5027468"/>
              <a:gd name="connsiteY7" fmla="*/ 70579 h 3518002"/>
              <a:gd name="connsiteX0" fmla="*/ 536502 w 5068621"/>
              <a:gd name="connsiteY0" fmla="*/ 70579 h 3518002"/>
              <a:gd name="connsiteX1" fmla="*/ 2453432 w 5068621"/>
              <a:gd name="connsiteY1" fmla="*/ 229580 h 3518002"/>
              <a:gd name="connsiteX2" fmla="*/ 4916871 w 5068621"/>
              <a:gd name="connsiteY2" fmla="*/ 585742 h 3518002"/>
              <a:gd name="connsiteX3" fmla="*/ 4681407 w 5068621"/>
              <a:gd name="connsiteY3" fmla="*/ 3384179 h 3518002"/>
              <a:gd name="connsiteX4" fmla="*/ 2305264 w 5068621"/>
              <a:gd name="connsiteY4" fmla="*/ 3330496 h 3518002"/>
              <a:gd name="connsiteX5" fmla="*/ 115016 w 5068621"/>
              <a:gd name="connsiteY5" fmla="*/ 2969523 h 3518002"/>
              <a:gd name="connsiteX6" fmla="*/ 40432 w 5068621"/>
              <a:gd name="connsiteY6" fmla="*/ 1436080 h 3518002"/>
              <a:gd name="connsiteX7" fmla="*/ 536502 w 5068621"/>
              <a:gd name="connsiteY7" fmla="*/ 70579 h 3518002"/>
              <a:gd name="connsiteX0" fmla="*/ 536502 w 5003872"/>
              <a:gd name="connsiteY0" fmla="*/ 70579 h 3518002"/>
              <a:gd name="connsiteX1" fmla="*/ 2453432 w 5003872"/>
              <a:gd name="connsiteY1" fmla="*/ 229580 h 3518002"/>
              <a:gd name="connsiteX2" fmla="*/ 4916871 w 5003872"/>
              <a:gd name="connsiteY2" fmla="*/ 585742 h 3518002"/>
              <a:gd name="connsiteX3" fmla="*/ 4681407 w 5003872"/>
              <a:gd name="connsiteY3" fmla="*/ 3384179 h 3518002"/>
              <a:gd name="connsiteX4" fmla="*/ 2305264 w 5003872"/>
              <a:gd name="connsiteY4" fmla="*/ 3330496 h 3518002"/>
              <a:gd name="connsiteX5" fmla="*/ 115016 w 5003872"/>
              <a:gd name="connsiteY5" fmla="*/ 2969523 h 3518002"/>
              <a:gd name="connsiteX6" fmla="*/ 40432 w 5003872"/>
              <a:gd name="connsiteY6" fmla="*/ 1436080 h 3518002"/>
              <a:gd name="connsiteX7" fmla="*/ 536502 w 5003872"/>
              <a:gd name="connsiteY7" fmla="*/ 70579 h 3518002"/>
              <a:gd name="connsiteX0" fmla="*/ 536502 w 5003872"/>
              <a:gd name="connsiteY0" fmla="*/ 70579 h 3508015"/>
              <a:gd name="connsiteX1" fmla="*/ 2453432 w 5003872"/>
              <a:gd name="connsiteY1" fmla="*/ 229580 h 3508015"/>
              <a:gd name="connsiteX2" fmla="*/ 4916871 w 5003872"/>
              <a:gd name="connsiteY2" fmla="*/ 585742 h 3508015"/>
              <a:gd name="connsiteX3" fmla="*/ 4681407 w 5003872"/>
              <a:gd name="connsiteY3" fmla="*/ 3384179 h 3508015"/>
              <a:gd name="connsiteX4" fmla="*/ 2326431 w 5003872"/>
              <a:gd name="connsiteY4" fmla="*/ 3288162 h 3508015"/>
              <a:gd name="connsiteX5" fmla="*/ 115016 w 5003872"/>
              <a:gd name="connsiteY5" fmla="*/ 2969523 h 3508015"/>
              <a:gd name="connsiteX6" fmla="*/ 40432 w 5003872"/>
              <a:gd name="connsiteY6" fmla="*/ 1436080 h 3508015"/>
              <a:gd name="connsiteX7" fmla="*/ 536502 w 5003872"/>
              <a:gd name="connsiteY7" fmla="*/ 70579 h 3508015"/>
              <a:gd name="connsiteX0" fmla="*/ 536502 w 5003872"/>
              <a:gd name="connsiteY0" fmla="*/ 70579 h 3475369"/>
              <a:gd name="connsiteX1" fmla="*/ 2453432 w 5003872"/>
              <a:gd name="connsiteY1" fmla="*/ 229580 h 3475369"/>
              <a:gd name="connsiteX2" fmla="*/ 4916871 w 5003872"/>
              <a:gd name="connsiteY2" fmla="*/ 585742 h 3475369"/>
              <a:gd name="connsiteX3" fmla="*/ 4681407 w 5003872"/>
              <a:gd name="connsiteY3" fmla="*/ 3384179 h 3475369"/>
              <a:gd name="connsiteX4" fmla="*/ 2326431 w 5003872"/>
              <a:gd name="connsiteY4" fmla="*/ 3288162 h 3475369"/>
              <a:gd name="connsiteX5" fmla="*/ 115016 w 5003872"/>
              <a:gd name="connsiteY5" fmla="*/ 2969523 h 3475369"/>
              <a:gd name="connsiteX6" fmla="*/ 40432 w 5003872"/>
              <a:gd name="connsiteY6" fmla="*/ 1436080 h 3475369"/>
              <a:gd name="connsiteX7" fmla="*/ 536502 w 5003872"/>
              <a:gd name="connsiteY7" fmla="*/ 70579 h 3475369"/>
              <a:gd name="connsiteX0" fmla="*/ 515480 w 4982850"/>
              <a:gd name="connsiteY0" fmla="*/ 70579 h 3475369"/>
              <a:gd name="connsiteX1" fmla="*/ 2432410 w 4982850"/>
              <a:gd name="connsiteY1" fmla="*/ 229580 h 3475369"/>
              <a:gd name="connsiteX2" fmla="*/ 4895849 w 4982850"/>
              <a:gd name="connsiteY2" fmla="*/ 585742 h 3475369"/>
              <a:gd name="connsiteX3" fmla="*/ 4660385 w 4982850"/>
              <a:gd name="connsiteY3" fmla="*/ 3384179 h 3475369"/>
              <a:gd name="connsiteX4" fmla="*/ 2305409 w 4982850"/>
              <a:gd name="connsiteY4" fmla="*/ 3288162 h 3475369"/>
              <a:gd name="connsiteX5" fmla="*/ 189244 w 4982850"/>
              <a:gd name="connsiteY5" fmla="*/ 3022440 h 3475369"/>
              <a:gd name="connsiteX6" fmla="*/ 19410 w 4982850"/>
              <a:gd name="connsiteY6" fmla="*/ 1436080 h 3475369"/>
              <a:gd name="connsiteX7" fmla="*/ 515480 w 4982850"/>
              <a:gd name="connsiteY7" fmla="*/ 70579 h 3475369"/>
              <a:gd name="connsiteX0" fmla="*/ 515480 w 4982850"/>
              <a:gd name="connsiteY0" fmla="*/ 70579 h 3475369"/>
              <a:gd name="connsiteX1" fmla="*/ 2432410 w 4982850"/>
              <a:gd name="connsiteY1" fmla="*/ 229580 h 3475369"/>
              <a:gd name="connsiteX2" fmla="*/ 4895849 w 4982850"/>
              <a:gd name="connsiteY2" fmla="*/ 585742 h 3475369"/>
              <a:gd name="connsiteX3" fmla="*/ 4660385 w 4982850"/>
              <a:gd name="connsiteY3" fmla="*/ 3384179 h 3475369"/>
              <a:gd name="connsiteX4" fmla="*/ 2305409 w 4982850"/>
              <a:gd name="connsiteY4" fmla="*/ 3288162 h 3475369"/>
              <a:gd name="connsiteX5" fmla="*/ 189244 w 4982850"/>
              <a:gd name="connsiteY5" fmla="*/ 3022440 h 3475369"/>
              <a:gd name="connsiteX6" fmla="*/ 19410 w 4982850"/>
              <a:gd name="connsiteY6" fmla="*/ 1436080 h 3475369"/>
              <a:gd name="connsiteX7" fmla="*/ 515480 w 4982850"/>
              <a:gd name="connsiteY7" fmla="*/ 70579 h 3475369"/>
              <a:gd name="connsiteX0" fmla="*/ 455552 w 4922922"/>
              <a:gd name="connsiteY0" fmla="*/ 73570 h 3478360"/>
              <a:gd name="connsiteX1" fmla="*/ 2372482 w 4922922"/>
              <a:gd name="connsiteY1" fmla="*/ 232571 h 3478360"/>
              <a:gd name="connsiteX2" fmla="*/ 4835921 w 4922922"/>
              <a:gd name="connsiteY2" fmla="*/ 588733 h 3478360"/>
              <a:gd name="connsiteX3" fmla="*/ 4600457 w 4922922"/>
              <a:gd name="connsiteY3" fmla="*/ 3387170 h 3478360"/>
              <a:gd name="connsiteX4" fmla="*/ 2245481 w 4922922"/>
              <a:gd name="connsiteY4" fmla="*/ 3291153 h 3478360"/>
              <a:gd name="connsiteX5" fmla="*/ 129316 w 4922922"/>
              <a:gd name="connsiteY5" fmla="*/ 3025431 h 3478360"/>
              <a:gd name="connsiteX6" fmla="*/ 33565 w 4922922"/>
              <a:gd name="connsiteY6" fmla="*/ 1481405 h 3478360"/>
              <a:gd name="connsiteX7" fmla="*/ 455552 w 4922922"/>
              <a:gd name="connsiteY7" fmla="*/ 73570 h 3478360"/>
              <a:gd name="connsiteX0" fmla="*/ 485228 w 4952598"/>
              <a:gd name="connsiteY0" fmla="*/ 73570 h 3478360"/>
              <a:gd name="connsiteX1" fmla="*/ 2402158 w 4952598"/>
              <a:gd name="connsiteY1" fmla="*/ 232571 h 3478360"/>
              <a:gd name="connsiteX2" fmla="*/ 4865597 w 4952598"/>
              <a:gd name="connsiteY2" fmla="*/ 588733 h 3478360"/>
              <a:gd name="connsiteX3" fmla="*/ 4630133 w 4952598"/>
              <a:gd name="connsiteY3" fmla="*/ 3387170 h 3478360"/>
              <a:gd name="connsiteX4" fmla="*/ 2275157 w 4952598"/>
              <a:gd name="connsiteY4" fmla="*/ 3291153 h 3478360"/>
              <a:gd name="connsiteX5" fmla="*/ 158992 w 4952598"/>
              <a:gd name="connsiteY5" fmla="*/ 3025431 h 3478360"/>
              <a:gd name="connsiteX6" fmla="*/ 63241 w 4952598"/>
              <a:gd name="connsiteY6" fmla="*/ 1481405 h 3478360"/>
              <a:gd name="connsiteX7" fmla="*/ 485228 w 4952598"/>
              <a:gd name="connsiteY7" fmla="*/ 73570 h 3478360"/>
              <a:gd name="connsiteX0" fmla="*/ 495883 w 4963253"/>
              <a:gd name="connsiteY0" fmla="*/ 73570 h 3478360"/>
              <a:gd name="connsiteX1" fmla="*/ 2412813 w 4963253"/>
              <a:gd name="connsiteY1" fmla="*/ 232571 h 3478360"/>
              <a:gd name="connsiteX2" fmla="*/ 4876252 w 4963253"/>
              <a:gd name="connsiteY2" fmla="*/ 588733 h 3478360"/>
              <a:gd name="connsiteX3" fmla="*/ 4640788 w 4963253"/>
              <a:gd name="connsiteY3" fmla="*/ 3387170 h 3478360"/>
              <a:gd name="connsiteX4" fmla="*/ 2285812 w 4963253"/>
              <a:gd name="connsiteY4" fmla="*/ 3291153 h 3478360"/>
              <a:gd name="connsiteX5" fmla="*/ 148480 w 4963253"/>
              <a:gd name="connsiteY5" fmla="*/ 3067764 h 3478360"/>
              <a:gd name="connsiteX6" fmla="*/ 73896 w 4963253"/>
              <a:gd name="connsiteY6" fmla="*/ 1481405 h 3478360"/>
              <a:gd name="connsiteX7" fmla="*/ 495883 w 4963253"/>
              <a:gd name="connsiteY7" fmla="*/ 73570 h 3478360"/>
              <a:gd name="connsiteX0" fmla="*/ 495883 w 4963253"/>
              <a:gd name="connsiteY0" fmla="*/ 73570 h 3478360"/>
              <a:gd name="connsiteX1" fmla="*/ 2412813 w 4963253"/>
              <a:gd name="connsiteY1" fmla="*/ 232571 h 3478360"/>
              <a:gd name="connsiteX2" fmla="*/ 4876252 w 4963253"/>
              <a:gd name="connsiteY2" fmla="*/ 588733 h 3478360"/>
              <a:gd name="connsiteX3" fmla="*/ 4640788 w 4963253"/>
              <a:gd name="connsiteY3" fmla="*/ 3387170 h 3478360"/>
              <a:gd name="connsiteX4" fmla="*/ 2285812 w 4963253"/>
              <a:gd name="connsiteY4" fmla="*/ 3291153 h 3478360"/>
              <a:gd name="connsiteX5" fmla="*/ 148480 w 4963253"/>
              <a:gd name="connsiteY5" fmla="*/ 3067764 h 3478360"/>
              <a:gd name="connsiteX6" fmla="*/ 73896 w 4963253"/>
              <a:gd name="connsiteY6" fmla="*/ 1481405 h 3478360"/>
              <a:gd name="connsiteX7" fmla="*/ 495883 w 4963253"/>
              <a:gd name="connsiteY7" fmla="*/ 73570 h 3478360"/>
              <a:gd name="connsiteX0" fmla="*/ 501621 w 4968991"/>
              <a:gd name="connsiteY0" fmla="*/ 73570 h 3478360"/>
              <a:gd name="connsiteX1" fmla="*/ 2418551 w 4968991"/>
              <a:gd name="connsiteY1" fmla="*/ 232571 h 3478360"/>
              <a:gd name="connsiteX2" fmla="*/ 4881990 w 4968991"/>
              <a:gd name="connsiteY2" fmla="*/ 588733 h 3478360"/>
              <a:gd name="connsiteX3" fmla="*/ 4646526 w 4968991"/>
              <a:gd name="connsiteY3" fmla="*/ 3387170 h 3478360"/>
              <a:gd name="connsiteX4" fmla="*/ 2291550 w 4968991"/>
              <a:gd name="connsiteY4" fmla="*/ 3291153 h 3478360"/>
              <a:gd name="connsiteX5" fmla="*/ 143635 w 4968991"/>
              <a:gd name="connsiteY5" fmla="*/ 3036014 h 3478360"/>
              <a:gd name="connsiteX6" fmla="*/ 79634 w 4968991"/>
              <a:gd name="connsiteY6" fmla="*/ 1481405 h 3478360"/>
              <a:gd name="connsiteX7" fmla="*/ 501621 w 4968991"/>
              <a:gd name="connsiteY7" fmla="*/ 73570 h 3478360"/>
              <a:gd name="connsiteX0" fmla="*/ 501621 w 4968991"/>
              <a:gd name="connsiteY0" fmla="*/ 73570 h 3478360"/>
              <a:gd name="connsiteX1" fmla="*/ 2418551 w 4968991"/>
              <a:gd name="connsiteY1" fmla="*/ 232571 h 3478360"/>
              <a:gd name="connsiteX2" fmla="*/ 4881990 w 4968991"/>
              <a:gd name="connsiteY2" fmla="*/ 588733 h 3478360"/>
              <a:gd name="connsiteX3" fmla="*/ 4646526 w 4968991"/>
              <a:gd name="connsiteY3" fmla="*/ 3387170 h 3478360"/>
              <a:gd name="connsiteX4" fmla="*/ 2291550 w 4968991"/>
              <a:gd name="connsiteY4" fmla="*/ 3291153 h 3478360"/>
              <a:gd name="connsiteX5" fmla="*/ 143635 w 4968991"/>
              <a:gd name="connsiteY5" fmla="*/ 3036014 h 3478360"/>
              <a:gd name="connsiteX6" fmla="*/ 79634 w 4968991"/>
              <a:gd name="connsiteY6" fmla="*/ 1481405 h 3478360"/>
              <a:gd name="connsiteX7" fmla="*/ 501621 w 4968991"/>
              <a:gd name="connsiteY7" fmla="*/ 73570 h 347836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55274"/>
              <a:gd name="connsiteY0" fmla="*/ 21910 h 3426700"/>
              <a:gd name="connsiteX1" fmla="*/ 2418551 w 4955274"/>
              <a:gd name="connsiteY1" fmla="*/ 180911 h 3426700"/>
              <a:gd name="connsiteX2" fmla="*/ 4881990 w 4955274"/>
              <a:gd name="connsiteY2" fmla="*/ 537073 h 3426700"/>
              <a:gd name="connsiteX3" fmla="*/ 4646526 w 4955274"/>
              <a:gd name="connsiteY3" fmla="*/ 3335510 h 3426700"/>
              <a:gd name="connsiteX4" fmla="*/ 2291550 w 4955274"/>
              <a:gd name="connsiteY4" fmla="*/ 3239493 h 3426700"/>
              <a:gd name="connsiteX5" fmla="*/ 143635 w 4955274"/>
              <a:gd name="connsiteY5" fmla="*/ 2984354 h 3426700"/>
              <a:gd name="connsiteX6" fmla="*/ 79634 w 4955274"/>
              <a:gd name="connsiteY6" fmla="*/ 1429745 h 3426700"/>
              <a:gd name="connsiteX7" fmla="*/ 501621 w 4955274"/>
              <a:gd name="connsiteY7" fmla="*/ 21910 h 3426700"/>
              <a:gd name="connsiteX0" fmla="*/ 501621 w 4955274"/>
              <a:gd name="connsiteY0" fmla="*/ 21910 h 3426700"/>
              <a:gd name="connsiteX1" fmla="*/ 2418551 w 4955274"/>
              <a:gd name="connsiteY1" fmla="*/ 180911 h 3426700"/>
              <a:gd name="connsiteX2" fmla="*/ 4881990 w 4955274"/>
              <a:gd name="connsiteY2" fmla="*/ 537073 h 3426700"/>
              <a:gd name="connsiteX3" fmla="*/ 4646526 w 4955274"/>
              <a:gd name="connsiteY3" fmla="*/ 3335510 h 3426700"/>
              <a:gd name="connsiteX4" fmla="*/ 2291550 w 4955274"/>
              <a:gd name="connsiteY4" fmla="*/ 3239493 h 3426700"/>
              <a:gd name="connsiteX5" fmla="*/ 143635 w 4955274"/>
              <a:gd name="connsiteY5" fmla="*/ 2984354 h 3426700"/>
              <a:gd name="connsiteX6" fmla="*/ 79634 w 4955274"/>
              <a:gd name="connsiteY6" fmla="*/ 1429745 h 3426700"/>
              <a:gd name="connsiteX7" fmla="*/ 501621 w 4955274"/>
              <a:gd name="connsiteY7" fmla="*/ 21910 h 3426700"/>
              <a:gd name="connsiteX0" fmla="*/ 501621 w 4978179"/>
              <a:gd name="connsiteY0" fmla="*/ 21910 h 3426700"/>
              <a:gd name="connsiteX1" fmla="*/ 2418551 w 4978179"/>
              <a:gd name="connsiteY1" fmla="*/ 180911 h 3426700"/>
              <a:gd name="connsiteX2" fmla="*/ 4881990 w 4978179"/>
              <a:gd name="connsiteY2" fmla="*/ 537073 h 3426700"/>
              <a:gd name="connsiteX3" fmla="*/ 4646526 w 4978179"/>
              <a:gd name="connsiteY3" fmla="*/ 3335510 h 3426700"/>
              <a:gd name="connsiteX4" fmla="*/ 2291550 w 4978179"/>
              <a:gd name="connsiteY4" fmla="*/ 3239493 h 3426700"/>
              <a:gd name="connsiteX5" fmla="*/ 143635 w 4978179"/>
              <a:gd name="connsiteY5" fmla="*/ 2984354 h 3426700"/>
              <a:gd name="connsiteX6" fmla="*/ 79634 w 4978179"/>
              <a:gd name="connsiteY6" fmla="*/ 1429745 h 3426700"/>
              <a:gd name="connsiteX7" fmla="*/ 501621 w 4978179"/>
              <a:gd name="connsiteY7" fmla="*/ 21910 h 3426700"/>
              <a:gd name="connsiteX0" fmla="*/ 501621 w 4981328"/>
              <a:gd name="connsiteY0" fmla="*/ 21910 h 3426700"/>
              <a:gd name="connsiteX1" fmla="*/ 2418551 w 4981328"/>
              <a:gd name="connsiteY1" fmla="*/ 180911 h 3426700"/>
              <a:gd name="connsiteX2" fmla="*/ 4881990 w 4981328"/>
              <a:gd name="connsiteY2" fmla="*/ 537073 h 3426700"/>
              <a:gd name="connsiteX3" fmla="*/ 4646526 w 4981328"/>
              <a:gd name="connsiteY3" fmla="*/ 3335510 h 3426700"/>
              <a:gd name="connsiteX4" fmla="*/ 2291550 w 4981328"/>
              <a:gd name="connsiteY4" fmla="*/ 3239493 h 3426700"/>
              <a:gd name="connsiteX5" fmla="*/ 143635 w 4981328"/>
              <a:gd name="connsiteY5" fmla="*/ 2984354 h 3426700"/>
              <a:gd name="connsiteX6" fmla="*/ 79634 w 4981328"/>
              <a:gd name="connsiteY6" fmla="*/ 1429745 h 3426700"/>
              <a:gd name="connsiteX7" fmla="*/ 501621 w 4981328"/>
              <a:gd name="connsiteY7" fmla="*/ 21910 h 3426700"/>
              <a:gd name="connsiteX0" fmla="*/ 501621 w 5007354"/>
              <a:gd name="connsiteY0" fmla="*/ 21910 h 3426700"/>
              <a:gd name="connsiteX1" fmla="*/ 2418551 w 5007354"/>
              <a:gd name="connsiteY1" fmla="*/ 180911 h 3426700"/>
              <a:gd name="connsiteX2" fmla="*/ 4913740 w 5007354"/>
              <a:gd name="connsiteY2" fmla="*/ 505323 h 3426700"/>
              <a:gd name="connsiteX3" fmla="*/ 4646526 w 5007354"/>
              <a:gd name="connsiteY3" fmla="*/ 3335510 h 3426700"/>
              <a:gd name="connsiteX4" fmla="*/ 2291550 w 5007354"/>
              <a:gd name="connsiteY4" fmla="*/ 3239493 h 3426700"/>
              <a:gd name="connsiteX5" fmla="*/ 143635 w 5007354"/>
              <a:gd name="connsiteY5" fmla="*/ 2984354 h 3426700"/>
              <a:gd name="connsiteX6" fmla="*/ 79634 w 5007354"/>
              <a:gd name="connsiteY6" fmla="*/ 1429745 h 3426700"/>
              <a:gd name="connsiteX7" fmla="*/ 501621 w 5007354"/>
              <a:gd name="connsiteY7" fmla="*/ 21910 h 3426700"/>
              <a:gd name="connsiteX0" fmla="*/ 501621 w 4995732"/>
              <a:gd name="connsiteY0" fmla="*/ 21910 h 3426700"/>
              <a:gd name="connsiteX1" fmla="*/ 2418551 w 4995732"/>
              <a:gd name="connsiteY1" fmla="*/ 180911 h 3426700"/>
              <a:gd name="connsiteX2" fmla="*/ 4913740 w 4995732"/>
              <a:gd name="connsiteY2" fmla="*/ 505323 h 3426700"/>
              <a:gd name="connsiteX3" fmla="*/ 4646526 w 4995732"/>
              <a:gd name="connsiteY3" fmla="*/ 3335510 h 3426700"/>
              <a:gd name="connsiteX4" fmla="*/ 2291550 w 4995732"/>
              <a:gd name="connsiteY4" fmla="*/ 3239493 h 3426700"/>
              <a:gd name="connsiteX5" fmla="*/ 143635 w 4995732"/>
              <a:gd name="connsiteY5" fmla="*/ 2984354 h 3426700"/>
              <a:gd name="connsiteX6" fmla="*/ 79634 w 4995732"/>
              <a:gd name="connsiteY6" fmla="*/ 1429745 h 3426700"/>
              <a:gd name="connsiteX7" fmla="*/ 501621 w 4995732"/>
              <a:gd name="connsiteY7" fmla="*/ 21910 h 3426700"/>
              <a:gd name="connsiteX0" fmla="*/ 501621 w 5004209"/>
              <a:gd name="connsiteY0" fmla="*/ 21910 h 3426700"/>
              <a:gd name="connsiteX1" fmla="*/ 2418551 w 5004209"/>
              <a:gd name="connsiteY1" fmla="*/ 180911 h 3426700"/>
              <a:gd name="connsiteX2" fmla="*/ 4913740 w 5004209"/>
              <a:gd name="connsiteY2" fmla="*/ 505323 h 3426700"/>
              <a:gd name="connsiteX3" fmla="*/ 4646526 w 5004209"/>
              <a:gd name="connsiteY3" fmla="*/ 3335510 h 3426700"/>
              <a:gd name="connsiteX4" fmla="*/ 2291550 w 5004209"/>
              <a:gd name="connsiteY4" fmla="*/ 3239493 h 3426700"/>
              <a:gd name="connsiteX5" fmla="*/ 143635 w 5004209"/>
              <a:gd name="connsiteY5" fmla="*/ 2984354 h 3426700"/>
              <a:gd name="connsiteX6" fmla="*/ 79634 w 5004209"/>
              <a:gd name="connsiteY6" fmla="*/ 1429745 h 3426700"/>
              <a:gd name="connsiteX7" fmla="*/ 501621 w 5004209"/>
              <a:gd name="connsiteY7" fmla="*/ 21910 h 3426700"/>
              <a:gd name="connsiteX0" fmla="*/ 501621 w 5225166"/>
              <a:gd name="connsiteY0" fmla="*/ 21910 h 3256334"/>
              <a:gd name="connsiteX1" fmla="*/ 2418551 w 5225166"/>
              <a:gd name="connsiteY1" fmla="*/ 180911 h 3256334"/>
              <a:gd name="connsiteX2" fmla="*/ 4913740 w 5225166"/>
              <a:gd name="connsiteY2" fmla="*/ 505323 h 3256334"/>
              <a:gd name="connsiteX3" fmla="*/ 5069859 w 5225166"/>
              <a:gd name="connsiteY3" fmla="*/ 2954510 h 3256334"/>
              <a:gd name="connsiteX4" fmla="*/ 2291550 w 5225166"/>
              <a:gd name="connsiteY4" fmla="*/ 3239493 h 3256334"/>
              <a:gd name="connsiteX5" fmla="*/ 143635 w 5225166"/>
              <a:gd name="connsiteY5" fmla="*/ 2984354 h 3256334"/>
              <a:gd name="connsiteX6" fmla="*/ 79634 w 5225166"/>
              <a:gd name="connsiteY6" fmla="*/ 1429745 h 3256334"/>
              <a:gd name="connsiteX7" fmla="*/ 501621 w 5225166"/>
              <a:gd name="connsiteY7" fmla="*/ 21910 h 3256334"/>
              <a:gd name="connsiteX0" fmla="*/ 430264 w 5153809"/>
              <a:gd name="connsiteY0" fmla="*/ 21910 h 3435316"/>
              <a:gd name="connsiteX1" fmla="*/ 2347194 w 5153809"/>
              <a:gd name="connsiteY1" fmla="*/ 180911 h 3435316"/>
              <a:gd name="connsiteX2" fmla="*/ 4842383 w 5153809"/>
              <a:gd name="connsiteY2" fmla="*/ 505323 h 3435316"/>
              <a:gd name="connsiteX3" fmla="*/ 4998502 w 5153809"/>
              <a:gd name="connsiteY3" fmla="*/ 2954510 h 3435316"/>
              <a:gd name="connsiteX4" fmla="*/ 2220193 w 5153809"/>
              <a:gd name="connsiteY4" fmla="*/ 3239493 h 3435316"/>
              <a:gd name="connsiteX5" fmla="*/ 474445 w 5153809"/>
              <a:gd name="connsiteY5" fmla="*/ 3365354 h 3435316"/>
              <a:gd name="connsiteX6" fmla="*/ 8277 w 5153809"/>
              <a:gd name="connsiteY6" fmla="*/ 1429745 h 3435316"/>
              <a:gd name="connsiteX7" fmla="*/ 430264 w 5153809"/>
              <a:gd name="connsiteY7" fmla="*/ 21910 h 3435316"/>
              <a:gd name="connsiteX0" fmla="*/ 430264 w 5153809"/>
              <a:gd name="connsiteY0" fmla="*/ 21910 h 3430473"/>
              <a:gd name="connsiteX1" fmla="*/ 2347194 w 5153809"/>
              <a:gd name="connsiteY1" fmla="*/ 180911 h 3430473"/>
              <a:gd name="connsiteX2" fmla="*/ 4842383 w 5153809"/>
              <a:gd name="connsiteY2" fmla="*/ 505323 h 3430473"/>
              <a:gd name="connsiteX3" fmla="*/ 4998502 w 5153809"/>
              <a:gd name="connsiteY3" fmla="*/ 2954510 h 3430473"/>
              <a:gd name="connsiteX4" fmla="*/ 2781110 w 5153809"/>
              <a:gd name="connsiteY4" fmla="*/ 3197159 h 3430473"/>
              <a:gd name="connsiteX5" fmla="*/ 474445 w 5153809"/>
              <a:gd name="connsiteY5" fmla="*/ 3365354 h 3430473"/>
              <a:gd name="connsiteX6" fmla="*/ 8277 w 5153809"/>
              <a:gd name="connsiteY6" fmla="*/ 1429745 h 3430473"/>
              <a:gd name="connsiteX7" fmla="*/ 430264 w 5153809"/>
              <a:gd name="connsiteY7" fmla="*/ 21910 h 3430473"/>
              <a:gd name="connsiteX0" fmla="*/ 430264 w 5153809"/>
              <a:gd name="connsiteY0" fmla="*/ 21910 h 3430473"/>
              <a:gd name="connsiteX1" fmla="*/ 2347194 w 5153809"/>
              <a:gd name="connsiteY1" fmla="*/ 180911 h 3430473"/>
              <a:gd name="connsiteX2" fmla="*/ 4842383 w 5153809"/>
              <a:gd name="connsiteY2" fmla="*/ 505323 h 3430473"/>
              <a:gd name="connsiteX3" fmla="*/ 4998502 w 5153809"/>
              <a:gd name="connsiteY3" fmla="*/ 2954510 h 3430473"/>
              <a:gd name="connsiteX4" fmla="*/ 2781110 w 5153809"/>
              <a:gd name="connsiteY4" fmla="*/ 3197159 h 3430473"/>
              <a:gd name="connsiteX5" fmla="*/ 474445 w 5153809"/>
              <a:gd name="connsiteY5" fmla="*/ 3365354 h 3430473"/>
              <a:gd name="connsiteX6" fmla="*/ 8277 w 5153809"/>
              <a:gd name="connsiteY6" fmla="*/ 1429745 h 3430473"/>
              <a:gd name="connsiteX7" fmla="*/ 430264 w 5153809"/>
              <a:gd name="connsiteY7" fmla="*/ 21910 h 3430473"/>
              <a:gd name="connsiteX0" fmla="*/ 430264 w 5153809"/>
              <a:gd name="connsiteY0" fmla="*/ 21910 h 3437284"/>
              <a:gd name="connsiteX1" fmla="*/ 2347194 w 5153809"/>
              <a:gd name="connsiteY1" fmla="*/ 180911 h 3437284"/>
              <a:gd name="connsiteX2" fmla="*/ 4842383 w 5153809"/>
              <a:gd name="connsiteY2" fmla="*/ 505323 h 3437284"/>
              <a:gd name="connsiteX3" fmla="*/ 4998502 w 5153809"/>
              <a:gd name="connsiteY3" fmla="*/ 2954510 h 3437284"/>
              <a:gd name="connsiteX4" fmla="*/ 2781110 w 5153809"/>
              <a:gd name="connsiteY4" fmla="*/ 3197159 h 3437284"/>
              <a:gd name="connsiteX5" fmla="*/ 474445 w 5153809"/>
              <a:gd name="connsiteY5" fmla="*/ 3365354 h 3437284"/>
              <a:gd name="connsiteX6" fmla="*/ 8277 w 5153809"/>
              <a:gd name="connsiteY6" fmla="*/ 1429745 h 3437284"/>
              <a:gd name="connsiteX7" fmla="*/ 430264 w 5153809"/>
              <a:gd name="connsiteY7" fmla="*/ 21910 h 3437284"/>
              <a:gd name="connsiteX0" fmla="*/ 430264 w 5153809"/>
              <a:gd name="connsiteY0" fmla="*/ 21910 h 3450066"/>
              <a:gd name="connsiteX1" fmla="*/ 2347194 w 5153809"/>
              <a:gd name="connsiteY1" fmla="*/ 180911 h 3450066"/>
              <a:gd name="connsiteX2" fmla="*/ 4842383 w 5153809"/>
              <a:gd name="connsiteY2" fmla="*/ 505323 h 3450066"/>
              <a:gd name="connsiteX3" fmla="*/ 4998502 w 5153809"/>
              <a:gd name="connsiteY3" fmla="*/ 2954510 h 3450066"/>
              <a:gd name="connsiteX4" fmla="*/ 2770527 w 5153809"/>
              <a:gd name="connsiteY4" fmla="*/ 3281826 h 3450066"/>
              <a:gd name="connsiteX5" fmla="*/ 474445 w 5153809"/>
              <a:gd name="connsiteY5" fmla="*/ 3365354 h 3450066"/>
              <a:gd name="connsiteX6" fmla="*/ 8277 w 5153809"/>
              <a:gd name="connsiteY6" fmla="*/ 1429745 h 3450066"/>
              <a:gd name="connsiteX7" fmla="*/ 430264 w 5153809"/>
              <a:gd name="connsiteY7" fmla="*/ 21910 h 3450066"/>
              <a:gd name="connsiteX0" fmla="*/ 430264 w 5118566"/>
              <a:gd name="connsiteY0" fmla="*/ 33561 h 3461717"/>
              <a:gd name="connsiteX1" fmla="*/ 2347194 w 5118566"/>
              <a:gd name="connsiteY1" fmla="*/ 192562 h 3461717"/>
              <a:gd name="connsiteX2" fmla="*/ 4757716 w 5118566"/>
              <a:gd name="connsiteY2" fmla="*/ 188890 h 3461717"/>
              <a:gd name="connsiteX3" fmla="*/ 4998502 w 5118566"/>
              <a:gd name="connsiteY3" fmla="*/ 2966161 h 3461717"/>
              <a:gd name="connsiteX4" fmla="*/ 2770527 w 5118566"/>
              <a:gd name="connsiteY4" fmla="*/ 3293477 h 3461717"/>
              <a:gd name="connsiteX5" fmla="*/ 474445 w 5118566"/>
              <a:gd name="connsiteY5" fmla="*/ 3377005 h 3461717"/>
              <a:gd name="connsiteX6" fmla="*/ 8277 w 5118566"/>
              <a:gd name="connsiteY6" fmla="*/ 1441396 h 3461717"/>
              <a:gd name="connsiteX7" fmla="*/ 430264 w 5118566"/>
              <a:gd name="connsiteY7" fmla="*/ 33561 h 3461717"/>
              <a:gd name="connsiteX0" fmla="*/ 313847 w 5118566"/>
              <a:gd name="connsiteY0" fmla="*/ 435728 h 3461717"/>
              <a:gd name="connsiteX1" fmla="*/ 2347194 w 5118566"/>
              <a:gd name="connsiteY1" fmla="*/ 192562 h 3461717"/>
              <a:gd name="connsiteX2" fmla="*/ 4757716 w 5118566"/>
              <a:gd name="connsiteY2" fmla="*/ 188890 h 3461717"/>
              <a:gd name="connsiteX3" fmla="*/ 4998502 w 5118566"/>
              <a:gd name="connsiteY3" fmla="*/ 2966161 h 3461717"/>
              <a:gd name="connsiteX4" fmla="*/ 2770527 w 5118566"/>
              <a:gd name="connsiteY4" fmla="*/ 3293477 h 3461717"/>
              <a:gd name="connsiteX5" fmla="*/ 474445 w 5118566"/>
              <a:gd name="connsiteY5" fmla="*/ 3377005 h 3461717"/>
              <a:gd name="connsiteX6" fmla="*/ 8277 w 5118566"/>
              <a:gd name="connsiteY6" fmla="*/ 1441396 h 3461717"/>
              <a:gd name="connsiteX7" fmla="*/ 313847 w 5118566"/>
              <a:gd name="connsiteY7" fmla="*/ 435728 h 3461717"/>
              <a:gd name="connsiteX0" fmla="*/ 241961 w 5046680"/>
              <a:gd name="connsiteY0" fmla="*/ 435728 h 3461717"/>
              <a:gd name="connsiteX1" fmla="*/ 2275308 w 5046680"/>
              <a:gd name="connsiteY1" fmla="*/ 192562 h 3461717"/>
              <a:gd name="connsiteX2" fmla="*/ 4685830 w 5046680"/>
              <a:gd name="connsiteY2" fmla="*/ 188890 h 3461717"/>
              <a:gd name="connsiteX3" fmla="*/ 4926616 w 5046680"/>
              <a:gd name="connsiteY3" fmla="*/ 2966161 h 3461717"/>
              <a:gd name="connsiteX4" fmla="*/ 2698641 w 5046680"/>
              <a:gd name="connsiteY4" fmla="*/ 3293477 h 3461717"/>
              <a:gd name="connsiteX5" fmla="*/ 402559 w 5046680"/>
              <a:gd name="connsiteY5" fmla="*/ 3377005 h 3461717"/>
              <a:gd name="connsiteX6" fmla="*/ 10474 w 5046680"/>
              <a:gd name="connsiteY6" fmla="*/ 1737729 h 3461717"/>
              <a:gd name="connsiteX7" fmla="*/ 241961 w 5046680"/>
              <a:gd name="connsiteY7" fmla="*/ 435728 h 3461717"/>
              <a:gd name="connsiteX0" fmla="*/ 260118 w 5064837"/>
              <a:gd name="connsiteY0" fmla="*/ 435728 h 3461717"/>
              <a:gd name="connsiteX1" fmla="*/ 2293465 w 5064837"/>
              <a:gd name="connsiteY1" fmla="*/ 192562 h 3461717"/>
              <a:gd name="connsiteX2" fmla="*/ 4703987 w 5064837"/>
              <a:gd name="connsiteY2" fmla="*/ 188890 h 3461717"/>
              <a:gd name="connsiteX3" fmla="*/ 4944773 w 5064837"/>
              <a:gd name="connsiteY3" fmla="*/ 2966161 h 3461717"/>
              <a:gd name="connsiteX4" fmla="*/ 2716798 w 5064837"/>
              <a:gd name="connsiteY4" fmla="*/ 3293477 h 3461717"/>
              <a:gd name="connsiteX5" fmla="*/ 420716 w 5064837"/>
              <a:gd name="connsiteY5" fmla="*/ 3377005 h 3461717"/>
              <a:gd name="connsiteX6" fmla="*/ 28631 w 5064837"/>
              <a:gd name="connsiteY6" fmla="*/ 1737729 h 3461717"/>
              <a:gd name="connsiteX7" fmla="*/ 260118 w 5064837"/>
              <a:gd name="connsiteY7" fmla="*/ 435728 h 3461717"/>
              <a:gd name="connsiteX0" fmla="*/ 260118 w 5064837"/>
              <a:gd name="connsiteY0" fmla="*/ 435728 h 3461717"/>
              <a:gd name="connsiteX1" fmla="*/ 2293465 w 5064837"/>
              <a:gd name="connsiteY1" fmla="*/ 192562 h 3461717"/>
              <a:gd name="connsiteX2" fmla="*/ 4703987 w 5064837"/>
              <a:gd name="connsiteY2" fmla="*/ 188890 h 3461717"/>
              <a:gd name="connsiteX3" fmla="*/ 4944773 w 5064837"/>
              <a:gd name="connsiteY3" fmla="*/ 2966161 h 3461717"/>
              <a:gd name="connsiteX4" fmla="*/ 2716798 w 5064837"/>
              <a:gd name="connsiteY4" fmla="*/ 3293477 h 3461717"/>
              <a:gd name="connsiteX5" fmla="*/ 420716 w 5064837"/>
              <a:gd name="connsiteY5" fmla="*/ 3377005 h 3461717"/>
              <a:gd name="connsiteX6" fmla="*/ 28631 w 5064837"/>
              <a:gd name="connsiteY6" fmla="*/ 1737729 h 3461717"/>
              <a:gd name="connsiteX7" fmla="*/ 260118 w 5064837"/>
              <a:gd name="connsiteY7" fmla="*/ 435728 h 3461717"/>
              <a:gd name="connsiteX0" fmla="*/ 208581 w 5119133"/>
              <a:gd name="connsiteY0" fmla="*/ 414562 h 3461717"/>
              <a:gd name="connsiteX1" fmla="*/ 2347761 w 5119133"/>
              <a:gd name="connsiteY1" fmla="*/ 192562 h 3461717"/>
              <a:gd name="connsiteX2" fmla="*/ 4758283 w 5119133"/>
              <a:gd name="connsiteY2" fmla="*/ 188890 h 3461717"/>
              <a:gd name="connsiteX3" fmla="*/ 4999069 w 5119133"/>
              <a:gd name="connsiteY3" fmla="*/ 2966161 h 3461717"/>
              <a:gd name="connsiteX4" fmla="*/ 2771094 w 5119133"/>
              <a:gd name="connsiteY4" fmla="*/ 3293477 h 3461717"/>
              <a:gd name="connsiteX5" fmla="*/ 475012 w 5119133"/>
              <a:gd name="connsiteY5" fmla="*/ 3377005 h 3461717"/>
              <a:gd name="connsiteX6" fmla="*/ 82927 w 5119133"/>
              <a:gd name="connsiteY6" fmla="*/ 1737729 h 3461717"/>
              <a:gd name="connsiteX7" fmla="*/ 208581 w 5119133"/>
              <a:gd name="connsiteY7" fmla="*/ 414562 h 3461717"/>
              <a:gd name="connsiteX0" fmla="*/ 165580 w 5076132"/>
              <a:gd name="connsiteY0" fmla="*/ 414562 h 3461717"/>
              <a:gd name="connsiteX1" fmla="*/ 2304760 w 5076132"/>
              <a:gd name="connsiteY1" fmla="*/ 192562 h 3461717"/>
              <a:gd name="connsiteX2" fmla="*/ 4715282 w 5076132"/>
              <a:gd name="connsiteY2" fmla="*/ 188890 h 3461717"/>
              <a:gd name="connsiteX3" fmla="*/ 4956068 w 5076132"/>
              <a:gd name="connsiteY3" fmla="*/ 2966161 h 3461717"/>
              <a:gd name="connsiteX4" fmla="*/ 2728093 w 5076132"/>
              <a:gd name="connsiteY4" fmla="*/ 3293477 h 3461717"/>
              <a:gd name="connsiteX5" fmla="*/ 432011 w 5076132"/>
              <a:gd name="connsiteY5" fmla="*/ 3377005 h 3461717"/>
              <a:gd name="connsiteX6" fmla="*/ 39926 w 5076132"/>
              <a:gd name="connsiteY6" fmla="*/ 1737729 h 3461717"/>
              <a:gd name="connsiteX7" fmla="*/ 165580 w 5076132"/>
              <a:gd name="connsiteY7" fmla="*/ 414562 h 3461717"/>
              <a:gd name="connsiteX0" fmla="*/ 128806 w 5039358"/>
              <a:gd name="connsiteY0" fmla="*/ 414562 h 3461717"/>
              <a:gd name="connsiteX1" fmla="*/ 2267986 w 5039358"/>
              <a:gd name="connsiteY1" fmla="*/ 192562 h 3461717"/>
              <a:gd name="connsiteX2" fmla="*/ 4678508 w 5039358"/>
              <a:gd name="connsiteY2" fmla="*/ 188890 h 3461717"/>
              <a:gd name="connsiteX3" fmla="*/ 4919294 w 5039358"/>
              <a:gd name="connsiteY3" fmla="*/ 2966161 h 3461717"/>
              <a:gd name="connsiteX4" fmla="*/ 2691319 w 5039358"/>
              <a:gd name="connsiteY4" fmla="*/ 3293477 h 3461717"/>
              <a:gd name="connsiteX5" fmla="*/ 395237 w 5039358"/>
              <a:gd name="connsiteY5" fmla="*/ 3377005 h 3461717"/>
              <a:gd name="connsiteX6" fmla="*/ 3152 w 5039358"/>
              <a:gd name="connsiteY6" fmla="*/ 1737729 h 3461717"/>
              <a:gd name="connsiteX7" fmla="*/ 128806 w 5039358"/>
              <a:gd name="connsiteY7" fmla="*/ 414562 h 3461717"/>
              <a:gd name="connsiteX0" fmla="*/ 128806 w 5039358"/>
              <a:gd name="connsiteY0" fmla="*/ 414562 h 3461717"/>
              <a:gd name="connsiteX1" fmla="*/ 2267986 w 5039358"/>
              <a:gd name="connsiteY1" fmla="*/ 192562 h 3461717"/>
              <a:gd name="connsiteX2" fmla="*/ 4678508 w 5039358"/>
              <a:gd name="connsiteY2" fmla="*/ 188890 h 3461717"/>
              <a:gd name="connsiteX3" fmla="*/ 4919294 w 5039358"/>
              <a:gd name="connsiteY3" fmla="*/ 2966161 h 3461717"/>
              <a:gd name="connsiteX4" fmla="*/ 2691319 w 5039358"/>
              <a:gd name="connsiteY4" fmla="*/ 3293477 h 3461717"/>
              <a:gd name="connsiteX5" fmla="*/ 395237 w 5039358"/>
              <a:gd name="connsiteY5" fmla="*/ 3377005 h 3461717"/>
              <a:gd name="connsiteX6" fmla="*/ 3152 w 5039358"/>
              <a:gd name="connsiteY6" fmla="*/ 1737729 h 3461717"/>
              <a:gd name="connsiteX7" fmla="*/ 128806 w 5039358"/>
              <a:gd name="connsiteY7" fmla="*/ 414562 h 3461717"/>
              <a:gd name="connsiteX0" fmla="*/ 128806 w 5039358"/>
              <a:gd name="connsiteY0" fmla="*/ 444620 h 3491775"/>
              <a:gd name="connsiteX1" fmla="*/ 2267986 w 5039358"/>
              <a:gd name="connsiteY1" fmla="*/ 222620 h 3491775"/>
              <a:gd name="connsiteX2" fmla="*/ 4678508 w 5039358"/>
              <a:gd name="connsiteY2" fmla="*/ 218948 h 3491775"/>
              <a:gd name="connsiteX3" fmla="*/ 4919294 w 5039358"/>
              <a:gd name="connsiteY3" fmla="*/ 2996219 h 3491775"/>
              <a:gd name="connsiteX4" fmla="*/ 2691319 w 5039358"/>
              <a:gd name="connsiteY4" fmla="*/ 3323535 h 3491775"/>
              <a:gd name="connsiteX5" fmla="*/ 395237 w 5039358"/>
              <a:gd name="connsiteY5" fmla="*/ 3407063 h 3491775"/>
              <a:gd name="connsiteX6" fmla="*/ 3152 w 5039358"/>
              <a:gd name="connsiteY6" fmla="*/ 1767787 h 3491775"/>
              <a:gd name="connsiteX7" fmla="*/ 128806 w 5039358"/>
              <a:gd name="connsiteY7" fmla="*/ 444620 h 3491775"/>
              <a:gd name="connsiteX0" fmla="*/ 128806 w 5070258"/>
              <a:gd name="connsiteY0" fmla="*/ 365051 h 3412206"/>
              <a:gd name="connsiteX1" fmla="*/ 2267986 w 5070258"/>
              <a:gd name="connsiteY1" fmla="*/ 143051 h 3412206"/>
              <a:gd name="connsiteX2" fmla="*/ 4678508 w 5070258"/>
              <a:gd name="connsiteY2" fmla="*/ 139379 h 3412206"/>
              <a:gd name="connsiteX3" fmla="*/ 4919294 w 5070258"/>
              <a:gd name="connsiteY3" fmla="*/ 2916650 h 3412206"/>
              <a:gd name="connsiteX4" fmla="*/ 2691319 w 5070258"/>
              <a:gd name="connsiteY4" fmla="*/ 3243966 h 3412206"/>
              <a:gd name="connsiteX5" fmla="*/ 395237 w 5070258"/>
              <a:gd name="connsiteY5" fmla="*/ 3327494 h 3412206"/>
              <a:gd name="connsiteX6" fmla="*/ 3152 w 5070258"/>
              <a:gd name="connsiteY6" fmla="*/ 1688218 h 3412206"/>
              <a:gd name="connsiteX7" fmla="*/ 128806 w 5070258"/>
              <a:gd name="connsiteY7" fmla="*/ 365051 h 3412206"/>
              <a:gd name="connsiteX0" fmla="*/ 128806 w 5070258"/>
              <a:gd name="connsiteY0" fmla="*/ 365051 h 3412206"/>
              <a:gd name="connsiteX1" fmla="*/ 2267986 w 5070258"/>
              <a:gd name="connsiteY1" fmla="*/ 143051 h 3412206"/>
              <a:gd name="connsiteX2" fmla="*/ 4678508 w 5070258"/>
              <a:gd name="connsiteY2" fmla="*/ 139379 h 3412206"/>
              <a:gd name="connsiteX3" fmla="*/ 4919294 w 5070258"/>
              <a:gd name="connsiteY3" fmla="*/ 2916650 h 3412206"/>
              <a:gd name="connsiteX4" fmla="*/ 2691319 w 5070258"/>
              <a:gd name="connsiteY4" fmla="*/ 3243966 h 3412206"/>
              <a:gd name="connsiteX5" fmla="*/ 395237 w 5070258"/>
              <a:gd name="connsiteY5" fmla="*/ 3327494 h 3412206"/>
              <a:gd name="connsiteX6" fmla="*/ 3152 w 5070258"/>
              <a:gd name="connsiteY6" fmla="*/ 1688218 h 3412206"/>
              <a:gd name="connsiteX7" fmla="*/ 128806 w 5070258"/>
              <a:gd name="connsiteY7" fmla="*/ 365051 h 3412206"/>
              <a:gd name="connsiteX0" fmla="*/ 128806 w 5070258"/>
              <a:gd name="connsiteY0" fmla="*/ 365051 h 3380638"/>
              <a:gd name="connsiteX1" fmla="*/ 2267986 w 5070258"/>
              <a:gd name="connsiteY1" fmla="*/ 143051 h 3380638"/>
              <a:gd name="connsiteX2" fmla="*/ 4678508 w 5070258"/>
              <a:gd name="connsiteY2" fmla="*/ 139379 h 3380638"/>
              <a:gd name="connsiteX3" fmla="*/ 4919294 w 5070258"/>
              <a:gd name="connsiteY3" fmla="*/ 2916650 h 3380638"/>
              <a:gd name="connsiteX4" fmla="*/ 2691319 w 5070258"/>
              <a:gd name="connsiteY4" fmla="*/ 3243966 h 3380638"/>
              <a:gd name="connsiteX5" fmla="*/ 395237 w 5070258"/>
              <a:gd name="connsiteY5" fmla="*/ 3327494 h 3380638"/>
              <a:gd name="connsiteX6" fmla="*/ 3152 w 5070258"/>
              <a:gd name="connsiteY6" fmla="*/ 1688218 h 3380638"/>
              <a:gd name="connsiteX7" fmla="*/ 128806 w 5070258"/>
              <a:gd name="connsiteY7" fmla="*/ 365051 h 3380638"/>
              <a:gd name="connsiteX0" fmla="*/ 128806 w 5070258"/>
              <a:gd name="connsiteY0" fmla="*/ 365051 h 3379080"/>
              <a:gd name="connsiteX1" fmla="*/ 2267986 w 5070258"/>
              <a:gd name="connsiteY1" fmla="*/ 143051 h 3379080"/>
              <a:gd name="connsiteX2" fmla="*/ 4678508 w 5070258"/>
              <a:gd name="connsiteY2" fmla="*/ 139379 h 3379080"/>
              <a:gd name="connsiteX3" fmla="*/ 4919294 w 5070258"/>
              <a:gd name="connsiteY3" fmla="*/ 2916650 h 3379080"/>
              <a:gd name="connsiteX4" fmla="*/ 2691319 w 5070258"/>
              <a:gd name="connsiteY4" fmla="*/ 3233383 h 3379080"/>
              <a:gd name="connsiteX5" fmla="*/ 395237 w 5070258"/>
              <a:gd name="connsiteY5" fmla="*/ 3327494 h 3379080"/>
              <a:gd name="connsiteX6" fmla="*/ 3152 w 5070258"/>
              <a:gd name="connsiteY6" fmla="*/ 1688218 h 3379080"/>
              <a:gd name="connsiteX7" fmla="*/ 128806 w 5070258"/>
              <a:gd name="connsiteY7" fmla="*/ 365051 h 3379080"/>
              <a:gd name="connsiteX0" fmla="*/ 128806 w 5004455"/>
              <a:gd name="connsiteY0" fmla="*/ 446966 h 3460995"/>
              <a:gd name="connsiteX1" fmla="*/ 2267986 w 5004455"/>
              <a:gd name="connsiteY1" fmla="*/ 224966 h 3460995"/>
              <a:gd name="connsiteX2" fmla="*/ 4678508 w 5004455"/>
              <a:gd name="connsiteY2" fmla="*/ 221294 h 3460995"/>
              <a:gd name="connsiteX3" fmla="*/ 4866377 w 5004455"/>
              <a:gd name="connsiteY3" fmla="*/ 3030315 h 3460995"/>
              <a:gd name="connsiteX4" fmla="*/ 2691319 w 5004455"/>
              <a:gd name="connsiteY4" fmla="*/ 3315298 h 3460995"/>
              <a:gd name="connsiteX5" fmla="*/ 395237 w 5004455"/>
              <a:gd name="connsiteY5" fmla="*/ 3409409 h 3460995"/>
              <a:gd name="connsiteX6" fmla="*/ 3152 w 5004455"/>
              <a:gd name="connsiteY6" fmla="*/ 1770133 h 3460995"/>
              <a:gd name="connsiteX7" fmla="*/ 128806 w 5004455"/>
              <a:gd name="connsiteY7" fmla="*/ 446966 h 3460995"/>
              <a:gd name="connsiteX0" fmla="*/ 128806 w 5057230"/>
              <a:gd name="connsiteY0" fmla="*/ 334132 h 3348161"/>
              <a:gd name="connsiteX1" fmla="*/ 2267986 w 5057230"/>
              <a:gd name="connsiteY1" fmla="*/ 112132 h 3348161"/>
              <a:gd name="connsiteX2" fmla="*/ 4678508 w 5057230"/>
              <a:gd name="connsiteY2" fmla="*/ 108460 h 3348161"/>
              <a:gd name="connsiteX3" fmla="*/ 4910759 w 5057230"/>
              <a:gd name="connsiteY3" fmla="*/ 1384283 h 3348161"/>
              <a:gd name="connsiteX4" fmla="*/ 4866377 w 5057230"/>
              <a:gd name="connsiteY4" fmla="*/ 2917481 h 3348161"/>
              <a:gd name="connsiteX5" fmla="*/ 2691319 w 5057230"/>
              <a:gd name="connsiteY5" fmla="*/ 3202464 h 3348161"/>
              <a:gd name="connsiteX6" fmla="*/ 395237 w 5057230"/>
              <a:gd name="connsiteY6" fmla="*/ 3296575 h 3348161"/>
              <a:gd name="connsiteX7" fmla="*/ 3152 w 5057230"/>
              <a:gd name="connsiteY7" fmla="*/ 1657299 h 3348161"/>
              <a:gd name="connsiteX8" fmla="*/ 128806 w 5057230"/>
              <a:gd name="connsiteY8" fmla="*/ 334132 h 3348161"/>
              <a:gd name="connsiteX0" fmla="*/ 128806 w 5037643"/>
              <a:gd name="connsiteY0" fmla="*/ 334132 h 3348161"/>
              <a:gd name="connsiteX1" fmla="*/ 2267986 w 5037643"/>
              <a:gd name="connsiteY1" fmla="*/ 112132 h 3348161"/>
              <a:gd name="connsiteX2" fmla="*/ 4678508 w 5037643"/>
              <a:gd name="connsiteY2" fmla="*/ 108460 h 3348161"/>
              <a:gd name="connsiteX3" fmla="*/ 4910759 w 5037643"/>
              <a:gd name="connsiteY3" fmla="*/ 1384283 h 3348161"/>
              <a:gd name="connsiteX4" fmla="*/ 4880993 w 5037643"/>
              <a:gd name="connsiteY4" fmla="*/ 1763795 h 3348161"/>
              <a:gd name="connsiteX5" fmla="*/ 4866377 w 5037643"/>
              <a:gd name="connsiteY5" fmla="*/ 2917481 h 3348161"/>
              <a:gd name="connsiteX6" fmla="*/ 2691319 w 5037643"/>
              <a:gd name="connsiteY6" fmla="*/ 3202464 h 3348161"/>
              <a:gd name="connsiteX7" fmla="*/ 395237 w 5037643"/>
              <a:gd name="connsiteY7" fmla="*/ 3296575 h 3348161"/>
              <a:gd name="connsiteX8" fmla="*/ 3152 w 5037643"/>
              <a:gd name="connsiteY8" fmla="*/ 1657299 h 3348161"/>
              <a:gd name="connsiteX9" fmla="*/ 128806 w 5037643"/>
              <a:gd name="connsiteY9" fmla="*/ 334132 h 3348161"/>
              <a:gd name="connsiteX0" fmla="*/ 128806 w 5040463"/>
              <a:gd name="connsiteY0" fmla="*/ 334132 h 3348161"/>
              <a:gd name="connsiteX1" fmla="*/ 2267986 w 5040463"/>
              <a:gd name="connsiteY1" fmla="*/ 112132 h 3348161"/>
              <a:gd name="connsiteX2" fmla="*/ 4678508 w 5040463"/>
              <a:gd name="connsiteY2" fmla="*/ 108460 h 3348161"/>
              <a:gd name="connsiteX3" fmla="*/ 4910759 w 5040463"/>
              <a:gd name="connsiteY3" fmla="*/ 1384283 h 3348161"/>
              <a:gd name="connsiteX4" fmla="*/ 4880993 w 5040463"/>
              <a:gd name="connsiteY4" fmla="*/ 1763795 h 3348161"/>
              <a:gd name="connsiteX5" fmla="*/ 4892156 w 5040463"/>
              <a:gd name="connsiteY5" fmla="*/ 2143307 h 3348161"/>
              <a:gd name="connsiteX6" fmla="*/ 4866377 w 5040463"/>
              <a:gd name="connsiteY6" fmla="*/ 2917481 h 3348161"/>
              <a:gd name="connsiteX7" fmla="*/ 2691319 w 5040463"/>
              <a:gd name="connsiteY7" fmla="*/ 3202464 h 3348161"/>
              <a:gd name="connsiteX8" fmla="*/ 395237 w 5040463"/>
              <a:gd name="connsiteY8" fmla="*/ 3296575 h 3348161"/>
              <a:gd name="connsiteX9" fmla="*/ 3152 w 5040463"/>
              <a:gd name="connsiteY9" fmla="*/ 1657299 h 3348161"/>
              <a:gd name="connsiteX10" fmla="*/ 128806 w 5040463"/>
              <a:gd name="connsiteY10" fmla="*/ 334132 h 3348161"/>
              <a:gd name="connsiteX0" fmla="*/ 128806 w 5045965"/>
              <a:gd name="connsiteY0" fmla="*/ 334132 h 3348161"/>
              <a:gd name="connsiteX1" fmla="*/ 2267986 w 5045965"/>
              <a:gd name="connsiteY1" fmla="*/ 112132 h 3348161"/>
              <a:gd name="connsiteX2" fmla="*/ 4678508 w 5045965"/>
              <a:gd name="connsiteY2" fmla="*/ 108460 h 3348161"/>
              <a:gd name="connsiteX3" fmla="*/ 4910759 w 5045965"/>
              <a:gd name="connsiteY3" fmla="*/ 1384283 h 3348161"/>
              <a:gd name="connsiteX4" fmla="*/ 4880993 w 5045965"/>
              <a:gd name="connsiteY4" fmla="*/ 1763795 h 3348161"/>
              <a:gd name="connsiteX5" fmla="*/ 4892156 w 5045965"/>
              <a:gd name="connsiteY5" fmla="*/ 2143307 h 3348161"/>
              <a:gd name="connsiteX6" fmla="*/ 4899597 w 5045965"/>
              <a:gd name="connsiteY6" fmla="*/ 2519098 h 3348161"/>
              <a:gd name="connsiteX7" fmla="*/ 4866377 w 5045965"/>
              <a:gd name="connsiteY7" fmla="*/ 2917481 h 3348161"/>
              <a:gd name="connsiteX8" fmla="*/ 2691319 w 5045965"/>
              <a:gd name="connsiteY8" fmla="*/ 3202464 h 3348161"/>
              <a:gd name="connsiteX9" fmla="*/ 395237 w 5045965"/>
              <a:gd name="connsiteY9" fmla="*/ 3296575 h 3348161"/>
              <a:gd name="connsiteX10" fmla="*/ 3152 w 5045965"/>
              <a:gd name="connsiteY10" fmla="*/ 1657299 h 3348161"/>
              <a:gd name="connsiteX11" fmla="*/ 128806 w 5045965"/>
              <a:gd name="connsiteY11" fmla="*/ 334132 h 3348161"/>
              <a:gd name="connsiteX0" fmla="*/ 128806 w 5045965"/>
              <a:gd name="connsiteY0" fmla="*/ 334132 h 3348161"/>
              <a:gd name="connsiteX1" fmla="*/ 2267986 w 5045965"/>
              <a:gd name="connsiteY1" fmla="*/ 112132 h 3348161"/>
              <a:gd name="connsiteX2" fmla="*/ 4678508 w 5045965"/>
              <a:gd name="connsiteY2" fmla="*/ 108460 h 3348161"/>
              <a:gd name="connsiteX3" fmla="*/ 4910759 w 5045965"/>
              <a:gd name="connsiteY3" fmla="*/ 1384283 h 3348161"/>
              <a:gd name="connsiteX4" fmla="*/ 4880993 w 5045965"/>
              <a:gd name="connsiteY4" fmla="*/ 1763795 h 3348161"/>
              <a:gd name="connsiteX5" fmla="*/ 4892156 w 5045965"/>
              <a:gd name="connsiteY5" fmla="*/ 2143307 h 3348161"/>
              <a:gd name="connsiteX6" fmla="*/ 4899597 w 5045965"/>
              <a:gd name="connsiteY6" fmla="*/ 2519098 h 3348161"/>
              <a:gd name="connsiteX7" fmla="*/ 4866377 w 5045965"/>
              <a:gd name="connsiteY7" fmla="*/ 2917481 h 3348161"/>
              <a:gd name="connsiteX8" fmla="*/ 2691319 w 5045965"/>
              <a:gd name="connsiteY8" fmla="*/ 3202464 h 3348161"/>
              <a:gd name="connsiteX9" fmla="*/ 395237 w 5045965"/>
              <a:gd name="connsiteY9" fmla="*/ 3296575 h 3348161"/>
              <a:gd name="connsiteX10" fmla="*/ 3152 w 5045965"/>
              <a:gd name="connsiteY10" fmla="*/ 1657299 h 3348161"/>
              <a:gd name="connsiteX11" fmla="*/ 128806 w 5045965"/>
              <a:gd name="connsiteY11" fmla="*/ 334132 h 3348161"/>
              <a:gd name="connsiteX0" fmla="*/ 128806 w 5087408"/>
              <a:gd name="connsiteY0" fmla="*/ 334132 h 3348161"/>
              <a:gd name="connsiteX1" fmla="*/ 2267986 w 5087408"/>
              <a:gd name="connsiteY1" fmla="*/ 112132 h 3348161"/>
              <a:gd name="connsiteX2" fmla="*/ 4678508 w 5087408"/>
              <a:gd name="connsiteY2" fmla="*/ 108460 h 3348161"/>
              <a:gd name="connsiteX3" fmla="*/ 4910759 w 5087408"/>
              <a:gd name="connsiteY3" fmla="*/ 1384283 h 3348161"/>
              <a:gd name="connsiteX4" fmla="*/ 4880993 w 5087408"/>
              <a:gd name="connsiteY4" fmla="*/ 1763795 h 3348161"/>
              <a:gd name="connsiteX5" fmla="*/ 4892156 w 5087408"/>
              <a:gd name="connsiteY5" fmla="*/ 2143307 h 3348161"/>
              <a:gd name="connsiteX6" fmla="*/ 4899597 w 5087408"/>
              <a:gd name="connsiteY6" fmla="*/ 2519098 h 3348161"/>
              <a:gd name="connsiteX7" fmla="*/ 5014939 w 5087408"/>
              <a:gd name="connsiteY7" fmla="*/ 2731178 h 3348161"/>
              <a:gd name="connsiteX8" fmla="*/ 4866377 w 5087408"/>
              <a:gd name="connsiteY8" fmla="*/ 2917481 h 3348161"/>
              <a:gd name="connsiteX9" fmla="*/ 2691319 w 5087408"/>
              <a:gd name="connsiteY9" fmla="*/ 3202464 h 3348161"/>
              <a:gd name="connsiteX10" fmla="*/ 395237 w 5087408"/>
              <a:gd name="connsiteY10" fmla="*/ 3296575 h 3348161"/>
              <a:gd name="connsiteX11" fmla="*/ 3152 w 5087408"/>
              <a:gd name="connsiteY11" fmla="*/ 1657299 h 3348161"/>
              <a:gd name="connsiteX12" fmla="*/ 128806 w 5087408"/>
              <a:gd name="connsiteY12" fmla="*/ 334132 h 3348161"/>
              <a:gd name="connsiteX0" fmla="*/ 128806 w 5127121"/>
              <a:gd name="connsiteY0" fmla="*/ 334132 h 3348161"/>
              <a:gd name="connsiteX1" fmla="*/ 2267986 w 5127121"/>
              <a:gd name="connsiteY1" fmla="*/ 112132 h 3348161"/>
              <a:gd name="connsiteX2" fmla="*/ 4678508 w 5127121"/>
              <a:gd name="connsiteY2" fmla="*/ 108460 h 3348161"/>
              <a:gd name="connsiteX3" fmla="*/ 4910759 w 5127121"/>
              <a:gd name="connsiteY3" fmla="*/ 1384283 h 3348161"/>
              <a:gd name="connsiteX4" fmla="*/ 4880993 w 5127121"/>
              <a:gd name="connsiteY4" fmla="*/ 1763795 h 3348161"/>
              <a:gd name="connsiteX5" fmla="*/ 4892156 w 5127121"/>
              <a:gd name="connsiteY5" fmla="*/ 2143307 h 3348161"/>
              <a:gd name="connsiteX6" fmla="*/ 4899597 w 5127121"/>
              <a:gd name="connsiteY6" fmla="*/ 2519098 h 3348161"/>
              <a:gd name="connsiteX7" fmla="*/ 5014939 w 5127121"/>
              <a:gd name="connsiteY7" fmla="*/ 2731178 h 3348161"/>
              <a:gd name="connsiteX8" fmla="*/ 4929629 w 5127121"/>
              <a:gd name="connsiteY8" fmla="*/ 2932364 h 3348161"/>
              <a:gd name="connsiteX9" fmla="*/ 2691319 w 5127121"/>
              <a:gd name="connsiteY9" fmla="*/ 3202464 h 3348161"/>
              <a:gd name="connsiteX10" fmla="*/ 395237 w 5127121"/>
              <a:gd name="connsiteY10" fmla="*/ 3296575 h 3348161"/>
              <a:gd name="connsiteX11" fmla="*/ 3152 w 5127121"/>
              <a:gd name="connsiteY11" fmla="*/ 1657299 h 3348161"/>
              <a:gd name="connsiteX12" fmla="*/ 128806 w 5127121"/>
              <a:gd name="connsiteY12" fmla="*/ 334132 h 3348161"/>
              <a:gd name="connsiteX0" fmla="*/ 128806 w 5015167"/>
              <a:gd name="connsiteY0" fmla="*/ 334132 h 3348161"/>
              <a:gd name="connsiteX1" fmla="*/ 2267986 w 5015167"/>
              <a:gd name="connsiteY1" fmla="*/ 112132 h 3348161"/>
              <a:gd name="connsiteX2" fmla="*/ 4678508 w 5015167"/>
              <a:gd name="connsiteY2" fmla="*/ 108460 h 3348161"/>
              <a:gd name="connsiteX3" fmla="*/ 4910759 w 5015167"/>
              <a:gd name="connsiteY3" fmla="*/ 1384283 h 3348161"/>
              <a:gd name="connsiteX4" fmla="*/ 4880993 w 5015167"/>
              <a:gd name="connsiteY4" fmla="*/ 1763795 h 3348161"/>
              <a:gd name="connsiteX5" fmla="*/ 4892156 w 5015167"/>
              <a:gd name="connsiteY5" fmla="*/ 2143307 h 3348161"/>
              <a:gd name="connsiteX6" fmla="*/ 4899597 w 5015167"/>
              <a:gd name="connsiteY6" fmla="*/ 2519098 h 3348161"/>
              <a:gd name="connsiteX7" fmla="*/ 5014939 w 5015167"/>
              <a:gd name="connsiteY7" fmla="*/ 2731178 h 3348161"/>
              <a:gd name="connsiteX8" fmla="*/ 4929629 w 5015167"/>
              <a:gd name="connsiteY8" fmla="*/ 2932364 h 3348161"/>
              <a:gd name="connsiteX9" fmla="*/ 2691319 w 5015167"/>
              <a:gd name="connsiteY9" fmla="*/ 3202464 h 3348161"/>
              <a:gd name="connsiteX10" fmla="*/ 395237 w 5015167"/>
              <a:gd name="connsiteY10" fmla="*/ 3296575 h 3348161"/>
              <a:gd name="connsiteX11" fmla="*/ 3152 w 5015167"/>
              <a:gd name="connsiteY11" fmla="*/ 1657299 h 3348161"/>
              <a:gd name="connsiteX12" fmla="*/ 128806 w 5015167"/>
              <a:gd name="connsiteY12" fmla="*/ 334132 h 3348161"/>
              <a:gd name="connsiteX0" fmla="*/ 128806 w 5015167"/>
              <a:gd name="connsiteY0" fmla="*/ 334132 h 3348161"/>
              <a:gd name="connsiteX1" fmla="*/ 2267986 w 5015167"/>
              <a:gd name="connsiteY1" fmla="*/ 112132 h 3348161"/>
              <a:gd name="connsiteX2" fmla="*/ 4678508 w 5015167"/>
              <a:gd name="connsiteY2" fmla="*/ 108460 h 3348161"/>
              <a:gd name="connsiteX3" fmla="*/ 4910759 w 5015167"/>
              <a:gd name="connsiteY3" fmla="*/ 1384283 h 3348161"/>
              <a:gd name="connsiteX4" fmla="*/ 4880993 w 5015167"/>
              <a:gd name="connsiteY4" fmla="*/ 1763795 h 3348161"/>
              <a:gd name="connsiteX5" fmla="*/ 4892156 w 5015167"/>
              <a:gd name="connsiteY5" fmla="*/ 2143307 h 3348161"/>
              <a:gd name="connsiteX6" fmla="*/ 4899597 w 5015167"/>
              <a:gd name="connsiteY6" fmla="*/ 2519098 h 3348161"/>
              <a:gd name="connsiteX7" fmla="*/ 5014939 w 5015167"/>
              <a:gd name="connsiteY7" fmla="*/ 2731178 h 3348161"/>
              <a:gd name="connsiteX8" fmla="*/ 4929629 w 5015167"/>
              <a:gd name="connsiteY8" fmla="*/ 2932364 h 3348161"/>
              <a:gd name="connsiteX9" fmla="*/ 2691319 w 5015167"/>
              <a:gd name="connsiteY9" fmla="*/ 3202464 h 3348161"/>
              <a:gd name="connsiteX10" fmla="*/ 395237 w 5015167"/>
              <a:gd name="connsiteY10" fmla="*/ 3296575 h 3348161"/>
              <a:gd name="connsiteX11" fmla="*/ 3152 w 5015167"/>
              <a:gd name="connsiteY11" fmla="*/ 1657299 h 3348161"/>
              <a:gd name="connsiteX12" fmla="*/ 128806 w 5015167"/>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899597 w 5014939"/>
              <a:gd name="connsiteY6" fmla="*/ 2519098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5007497 w 5014939"/>
              <a:gd name="connsiteY4" fmla="*/ 1704264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5007497 w 5014939"/>
              <a:gd name="connsiteY4" fmla="*/ 1704264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29825"/>
              <a:gd name="connsiteY0" fmla="*/ 334132 h 3348161"/>
              <a:gd name="connsiteX1" fmla="*/ 2267986 w 5029825"/>
              <a:gd name="connsiteY1" fmla="*/ 112132 h 3348161"/>
              <a:gd name="connsiteX2" fmla="*/ 4678508 w 5029825"/>
              <a:gd name="connsiteY2" fmla="*/ 108460 h 3348161"/>
              <a:gd name="connsiteX3" fmla="*/ 4910759 w 5029825"/>
              <a:gd name="connsiteY3" fmla="*/ 1384283 h 3348161"/>
              <a:gd name="connsiteX4" fmla="*/ 5029821 w 5029825"/>
              <a:gd name="connsiteY4" fmla="*/ 1707985 h 3348161"/>
              <a:gd name="connsiteX5" fmla="*/ 4992614 w 5029825"/>
              <a:gd name="connsiteY5" fmla="*/ 1931227 h 3348161"/>
              <a:gd name="connsiteX6" fmla="*/ 4981453 w 5029825"/>
              <a:gd name="connsiteY6" fmla="*/ 2210280 h 3348161"/>
              <a:gd name="connsiteX7" fmla="*/ 4974011 w 5029825"/>
              <a:gd name="connsiteY7" fmla="*/ 2433522 h 3348161"/>
              <a:gd name="connsiteX8" fmla="*/ 5014939 w 5029825"/>
              <a:gd name="connsiteY8" fmla="*/ 2731178 h 3348161"/>
              <a:gd name="connsiteX9" fmla="*/ 4966836 w 5029825"/>
              <a:gd name="connsiteY9" fmla="*/ 2898878 h 3348161"/>
              <a:gd name="connsiteX10" fmla="*/ 2691319 w 5029825"/>
              <a:gd name="connsiteY10" fmla="*/ 3202464 h 3348161"/>
              <a:gd name="connsiteX11" fmla="*/ 395237 w 5029825"/>
              <a:gd name="connsiteY11" fmla="*/ 3296575 h 3348161"/>
              <a:gd name="connsiteX12" fmla="*/ 3152 w 5029825"/>
              <a:gd name="connsiteY12" fmla="*/ 1657299 h 3348161"/>
              <a:gd name="connsiteX13" fmla="*/ 128806 w 5029825"/>
              <a:gd name="connsiteY13" fmla="*/ 334132 h 3348161"/>
              <a:gd name="connsiteX0" fmla="*/ 128806 w 5029825"/>
              <a:gd name="connsiteY0" fmla="*/ 334132 h 3348161"/>
              <a:gd name="connsiteX1" fmla="*/ 2267986 w 5029825"/>
              <a:gd name="connsiteY1" fmla="*/ 112132 h 3348161"/>
              <a:gd name="connsiteX2" fmla="*/ 4678508 w 5029825"/>
              <a:gd name="connsiteY2" fmla="*/ 108460 h 3348161"/>
              <a:gd name="connsiteX3" fmla="*/ 4910759 w 5029825"/>
              <a:gd name="connsiteY3" fmla="*/ 1384283 h 3348161"/>
              <a:gd name="connsiteX4" fmla="*/ 5029821 w 5029825"/>
              <a:gd name="connsiteY4" fmla="*/ 1707985 h 3348161"/>
              <a:gd name="connsiteX5" fmla="*/ 4992614 w 5029825"/>
              <a:gd name="connsiteY5" fmla="*/ 1931227 h 3348161"/>
              <a:gd name="connsiteX6" fmla="*/ 4981453 w 5029825"/>
              <a:gd name="connsiteY6" fmla="*/ 2210280 h 3348161"/>
              <a:gd name="connsiteX7" fmla="*/ 4974011 w 5029825"/>
              <a:gd name="connsiteY7" fmla="*/ 2433522 h 3348161"/>
              <a:gd name="connsiteX8" fmla="*/ 5014939 w 5029825"/>
              <a:gd name="connsiteY8" fmla="*/ 2731178 h 3348161"/>
              <a:gd name="connsiteX9" fmla="*/ 4966836 w 5029825"/>
              <a:gd name="connsiteY9" fmla="*/ 2898878 h 3348161"/>
              <a:gd name="connsiteX10" fmla="*/ 2691319 w 5029825"/>
              <a:gd name="connsiteY10" fmla="*/ 3202464 h 3348161"/>
              <a:gd name="connsiteX11" fmla="*/ 395237 w 5029825"/>
              <a:gd name="connsiteY11" fmla="*/ 3296575 h 3348161"/>
              <a:gd name="connsiteX12" fmla="*/ 3152 w 5029825"/>
              <a:gd name="connsiteY12" fmla="*/ 1657299 h 3348161"/>
              <a:gd name="connsiteX13" fmla="*/ 128806 w 5029825"/>
              <a:gd name="connsiteY13" fmla="*/ 334132 h 3348161"/>
              <a:gd name="connsiteX0" fmla="*/ 128806 w 5037266"/>
              <a:gd name="connsiteY0" fmla="*/ 334132 h 3348161"/>
              <a:gd name="connsiteX1" fmla="*/ 2267986 w 5037266"/>
              <a:gd name="connsiteY1" fmla="*/ 112132 h 3348161"/>
              <a:gd name="connsiteX2" fmla="*/ 4678508 w 5037266"/>
              <a:gd name="connsiteY2" fmla="*/ 108460 h 3348161"/>
              <a:gd name="connsiteX3" fmla="*/ 4910759 w 5037266"/>
              <a:gd name="connsiteY3" fmla="*/ 1384283 h 3348161"/>
              <a:gd name="connsiteX4" fmla="*/ 5037263 w 5037266"/>
              <a:gd name="connsiteY4" fmla="*/ 1707985 h 3348161"/>
              <a:gd name="connsiteX5" fmla="*/ 4992614 w 5037266"/>
              <a:gd name="connsiteY5" fmla="*/ 1931227 h 3348161"/>
              <a:gd name="connsiteX6" fmla="*/ 4981453 w 5037266"/>
              <a:gd name="connsiteY6" fmla="*/ 2210280 h 3348161"/>
              <a:gd name="connsiteX7" fmla="*/ 4974011 w 5037266"/>
              <a:gd name="connsiteY7" fmla="*/ 2433522 h 3348161"/>
              <a:gd name="connsiteX8" fmla="*/ 5014939 w 5037266"/>
              <a:gd name="connsiteY8" fmla="*/ 2731178 h 3348161"/>
              <a:gd name="connsiteX9" fmla="*/ 4966836 w 5037266"/>
              <a:gd name="connsiteY9" fmla="*/ 2898878 h 3348161"/>
              <a:gd name="connsiteX10" fmla="*/ 2691319 w 5037266"/>
              <a:gd name="connsiteY10" fmla="*/ 3202464 h 3348161"/>
              <a:gd name="connsiteX11" fmla="*/ 395237 w 5037266"/>
              <a:gd name="connsiteY11" fmla="*/ 3296575 h 3348161"/>
              <a:gd name="connsiteX12" fmla="*/ 3152 w 5037266"/>
              <a:gd name="connsiteY12" fmla="*/ 1657299 h 3348161"/>
              <a:gd name="connsiteX13" fmla="*/ 128806 w 5037266"/>
              <a:gd name="connsiteY13" fmla="*/ 334132 h 3348161"/>
              <a:gd name="connsiteX0" fmla="*/ 128806 w 5037266"/>
              <a:gd name="connsiteY0" fmla="*/ 334132 h 3348161"/>
              <a:gd name="connsiteX1" fmla="*/ 2267986 w 5037266"/>
              <a:gd name="connsiteY1" fmla="*/ 112132 h 3348161"/>
              <a:gd name="connsiteX2" fmla="*/ 4678508 w 5037266"/>
              <a:gd name="connsiteY2" fmla="*/ 108460 h 3348161"/>
              <a:gd name="connsiteX3" fmla="*/ 4910759 w 5037266"/>
              <a:gd name="connsiteY3" fmla="*/ 1384283 h 3348161"/>
              <a:gd name="connsiteX4" fmla="*/ 5037263 w 5037266"/>
              <a:gd name="connsiteY4" fmla="*/ 1707985 h 3348161"/>
              <a:gd name="connsiteX5" fmla="*/ 4992614 w 5037266"/>
              <a:gd name="connsiteY5" fmla="*/ 1931227 h 3348161"/>
              <a:gd name="connsiteX6" fmla="*/ 4981453 w 5037266"/>
              <a:gd name="connsiteY6" fmla="*/ 2210280 h 3348161"/>
              <a:gd name="connsiteX7" fmla="*/ 4974011 w 5037266"/>
              <a:gd name="connsiteY7" fmla="*/ 2433522 h 3348161"/>
              <a:gd name="connsiteX8" fmla="*/ 5014939 w 5037266"/>
              <a:gd name="connsiteY8" fmla="*/ 2731178 h 3348161"/>
              <a:gd name="connsiteX9" fmla="*/ 4966836 w 5037266"/>
              <a:gd name="connsiteY9" fmla="*/ 2898878 h 3348161"/>
              <a:gd name="connsiteX10" fmla="*/ 2691319 w 5037266"/>
              <a:gd name="connsiteY10" fmla="*/ 3202464 h 3348161"/>
              <a:gd name="connsiteX11" fmla="*/ 395237 w 5037266"/>
              <a:gd name="connsiteY11" fmla="*/ 3296575 h 3348161"/>
              <a:gd name="connsiteX12" fmla="*/ 3152 w 5037266"/>
              <a:gd name="connsiteY12" fmla="*/ 1657299 h 3348161"/>
              <a:gd name="connsiteX13" fmla="*/ 128806 w 5037266"/>
              <a:gd name="connsiteY13" fmla="*/ 334132 h 3348161"/>
              <a:gd name="connsiteX0" fmla="*/ 128806 w 5033545"/>
              <a:gd name="connsiteY0" fmla="*/ 334132 h 3348161"/>
              <a:gd name="connsiteX1" fmla="*/ 2267986 w 5033545"/>
              <a:gd name="connsiteY1" fmla="*/ 112132 h 3348161"/>
              <a:gd name="connsiteX2" fmla="*/ 4678508 w 5033545"/>
              <a:gd name="connsiteY2" fmla="*/ 108460 h 3348161"/>
              <a:gd name="connsiteX3" fmla="*/ 4910759 w 5033545"/>
              <a:gd name="connsiteY3" fmla="*/ 1384283 h 3348161"/>
              <a:gd name="connsiteX4" fmla="*/ 5033542 w 5033545"/>
              <a:gd name="connsiteY4" fmla="*/ 1704264 h 3348161"/>
              <a:gd name="connsiteX5" fmla="*/ 4992614 w 5033545"/>
              <a:gd name="connsiteY5" fmla="*/ 1931227 h 3348161"/>
              <a:gd name="connsiteX6" fmla="*/ 4981453 w 5033545"/>
              <a:gd name="connsiteY6" fmla="*/ 2210280 h 3348161"/>
              <a:gd name="connsiteX7" fmla="*/ 4974011 w 5033545"/>
              <a:gd name="connsiteY7" fmla="*/ 2433522 h 3348161"/>
              <a:gd name="connsiteX8" fmla="*/ 5014939 w 5033545"/>
              <a:gd name="connsiteY8" fmla="*/ 2731178 h 3348161"/>
              <a:gd name="connsiteX9" fmla="*/ 4966836 w 5033545"/>
              <a:gd name="connsiteY9" fmla="*/ 2898878 h 3348161"/>
              <a:gd name="connsiteX10" fmla="*/ 2691319 w 5033545"/>
              <a:gd name="connsiteY10" fmla="*/ 3202464 h 3348161"/>
              <a:gd name="connsiteX11" fmla="*/ 395237 w 5033545"/>
              <a:gd name="connsiteY11" fmla="*/ 3296575 h 3348161"/>
              <a:gd name="connsiteX12" fmla="*/ 3152 w 5033545"/>
              <a:gd name="connsiteY12" fmla="*/ 1657299 h 3348161"/>
              <a:gd name="connsiteX13" fmla="*/ 128806 w 5033545"/>
              <a:gd name="connsiteY13" fmla="*/ 334132 h 3348161"/>
              <a:gd name="connsiteX0" fmla="*/ 128806 w 5061215"/>
              <a:gd name="connsiteY0" fmla="*/ 334132 h 3348161"/>
              <a:gd name="connsiteX1" fmla="*/ 2267986 w 5061215"/>
              <a:gd name="connsiteY1" fmla="*/ 112132 h 3348161"/>
              <a:gd name="connsiteX2" fmla="*/ 4678508 w 5061215"/>
              <a:gd name="connsiteY2" fmla="*/ 108460 h 3348161"/>
              <a:gd name="connsiteX3" fmla="*/ 5040983 w 5061215"/>
              <a:gd name="connsiteY3" fmla="*/ 1384283 h 3348161"/>
              <a:gd name="connsiteX4" fmla="*/ 5033542 w 5061215"/>
              <a:gd name="connsiteY4" fmla="*/ 1704264 h 3348161"/>
              <a:gd name="connsiteX5" fmla="*/ 4992614 w 5061215"/>
              <a:gd name="connsiteY5" fmla="*/ 1931227 h 3348161"/>
              <a:gd name="connsiteX6" fmla="*/ 4981453 w 5061215"/>
              <a:gd name="connsiteY6" fmla="*/ 2210280 h 3348161"/>
              <a:gd name="connsiteX7" fmla="*/ 4974011 w 5061215"/>
              <a:gd name="connsiteY7" fmla="*/ 2433522 h 3348161"/>
              <a:gd name="connsiteX8" fmla="*/ 5014939 w 5061215"/>
              <a:gd name="connsiteY8" fmla="*/ 2731178 h 3348161"/>
              <a:gd name="connsiteX9" fmla="*/ 4966836 w 5061215"/>
              <a:gd name="connsiteY9" fmla="*/ 2898878 h 3348161"/>
              <a:gd name="connsiteX10" fmla="*/ 2691319 w 5061215"/>
              <a:gd name="connsiteY10" fmla="*/ 3202464 h 3348161"/>
              <a:gd name="connsiteX11" fmla="*/ 395237 w 5061215"/>
              <a:gd name="connsiteY11" fmla="*/ 3296575 h 3348161"/>
              <a:gd name="connsiteX12" fmla="*/ 3152 w 5061215"/>
              <a:gd name="connsiteY12" fmla="*/ 1657299 h 3348161"/>
              <a:gd name="connsiteX13" fmla="*/ 128806 w 5061215"/>
              <a:gd name="connsiteY13" fmla="*/ 334132 h 3348161"/>
              <a:gd name="connsiteX0" fmla="*/ 128806 w 5040983"/>
              <a:gd name="connsiteY0" fmla="*/ 334132 h 3348161"/>
              <a:gd name="connsiteX1" fmla="*/ 2267986 w 5040983"/>
              <a:gd name="connsiteY1" fmla="*/ 112132 h 3348161"/>
              <a:gd name="connsiteX2" fmla="*/ 4678508 w 5040983"/>
              <a:gd name="connsiteY2" fmla="*/ 108460 h 3348161"/>
              <a:gd name="connsiteX3" fmla="*/ 5040983 w 5040983"/>
              <a:gd name="connsiteY3" fmla="*/ 1384283 h 3348161"/>
              <a:gd name="connsiteX4" fmla="*/ 5033542 w 5040983"/>
              <a:gd name="connsiteY4" fmla="*/ 1704264 h 3348161"/>
              <a:gd name="connsiteX5" fmla="*/ 4992614 w 5040983"/>
              <a:gd name="connsiteY5" fmla="*/ 1931227 h 3348161"/>
              <a:gd name="connsiteX6" fmla="*/ 4981453 w 5040983"/>
              <a:gd name="connsiteY6" fmla="*/ 2210280 h 3348161"/>
              <a:gd name="connsiteX7" fmla="*/ 4974011 w 5040983"/>
              <a:gd name="connsiteY7" fmla="*/ 2433522 h 3348161"/>
              <a:gd name="connsiteX8" fmla="*/ 5014939 w 5040983"/>
              <a:gd name="connsiteY8" fmla="*/ 2731178 h 3348161"/>
              <a:gd name="connsiteX9" fmla="*/ 4966836 w 5040983"/>
              <a:gd name="connsiteY9" fmla="*/ 2898878 h 3348161"/>
              <a:gd name="connsiteX10" fmla="*/ 2691319 w 5040983"/>
              <a:gd name="connsiteY10" fmla="*/ 3202464 h 3348161"/>
              <a:gd name="connsiteX11" fmla="*/ 395237 w 5040983"/>
              <a:gd name="connsiteY11" fmla="*/ 3296575 h 3348161"/>
              <a:gd name="connsiteX12" fmla="*/ 3152 w 5040983"/>
              <a:gd name="connsiteY12" fmla="*/ 1657299 h 3348161"/>
              <a:gd name="connsiteX13" fmla="*/ 128806 w 5040983"/>
              <a:gd name="connsiteY13" fmla="*/ 334132 h 3348161"/>
              <a:gd name="connsiteX0" fmla="*/ 128806 w 5044705"/>
              <a:gd name="connsiteY0" fmla="*/ 334132 h 3348161"/>
              <a:gd name="connsiteX1" fmla="*/ 2267986 w 5044705"/>
              <a:gd name="connsiteY1" fmla="*/ 112132 h 3348161"/>
              <a:gd name="connsiteX2" fmla="*/ 4678508 w 5044705"/>
              <a:gd name="connsiteY2" fmla="*/ 108460 h 3348161"/>
              <a:gd name="connsiteX3" fmla="*/ 5040983 w 5044705"/>
              <a:gd name="connsiteY3" fmla="*/ 1384283 h 3348161"/>
              <a:gd name="connsiteX4" fmla="*/ 5044704 w 5044705"/>
              <a:gd name="connsiteY4" fmla="*/ 1704264 h 3348161"/>
              <a:gd name="connsiteX5" fmla="*/ 4992614 w 5044705"/>
              <a:gd name="connsiteY5" fmla="*/ 1931227 h 3348161"/>
              <a:gd name="connsiteX6" fmla="*/ 4981453 w 5044705"/>
              <a:gd name="connsiteY6" fmla="*/ 2210280 h 3348161"/>
              <a:gd name="connsiteX7" fmla="*/ 4974011 w 5044705"/>
              <a:gd name="connsiteY7" fmla="*/ 2433522 h 3348161"/>
              <a:gd name="connsiteX8" fmla="*/ 5014939 w 5044705"/>
              <a:gd name="connsiteY8" fmla="*/ 2731178 h 3348161"/>
              <a:gd name="connsiteX9" fmla="*/ 4966836 w 5044705"/>
              <a:gd name="connsiteY9" fmla="*/ 2898878 h 3348161"/>
              <a:gd name="connsiteX10" fmla="*/ 2691319 w 5044705"/>
              <a:gd name="connsiteY10" fmla="*/ 3202464 h 3348161"/>
              <a:gd name="connsiteX11" fmla="*/ 395237 w 5044705"/>
              <a:gd name="connsiteY11" fmla="*/ 3296575 h 3348161"/>
              <a:gd name="connsiteX12" fmla="*/ 3152 w 5044705"/>
              <a:gd name="connsiteY12" fmla="*/ 1657299 h 3348161"/>
              <a:gd name="connsiteX13" fmla="*/ 128806 w 5044705"/>
              <a:gd name="connsiteY13" fmla="*/ 334132 h 3348161"/>
              <a:gd name="connsiteX0" fmla="*/ 128806 w 5044704"/>
              <a:gd name="connsiteY0" fmla="*/ 334132 h 3348161"/>
              <a:gd name="connsiteX1" fmla="*/ 2267986 w 5044704"/>
              <a:gd name="connsiteY1" fmla="*/ 112132 h 3348161"/>
              <a:gd name="connsiteX2" fmla="*/ 4678508 w 5044704"/>
              <a:gd name="connsiteY2" fmla="*/ 108460 h 3348161"/>
              <a:gd name="connsiteX3" fmla="*/ 5040983 w 5044704"/>
              <a:gd name="connsiteY3" fmla="*/ 1384283 h 3348161"/>
              <a:gd name="connsiteX4" fmla="*/ 5044704 w 5044704"/>
              <a:gd name="connsiteY4" fmla="*/ 1704264 h 3348161"/>
              <a:gd name="connsiteX5" fmla="*/ 4992614 w 5044704"/>
              <a:gd name="connsiteY5" fmla="*/ 1931227 h 3348161"/>
              <a:gd name="connsiteX6" fmla="*/ 4981453 w 5044704"/>
              <a:gd name="connsiteY6" fmla="*/ 2210280 h 3348161"/>
              <a:gd name="connsiteX7" fmla="*/ 4974011 w 5044704"/>
              <a:gd name="connsiteY7" fmla="*/ 2433522 h 3348161"/>
              <a:gd name="connsiteX8" fmla="*/ 5014939 w 5044704"/>
              <a:gd name="connsiteY8" fmla="*/ 2731178 h 3348161"/>
              <a:gd name="connsiteX9" fmla="*/ 4966836 w 5044704"/>
              <a:gd name="connsiteY9" fmla="*/ 2898878 h 3348161"/>
              <a:gd name="connsiteX10" fmla="*/ 2691319 w 5044704"/>
              <a:gd name="connsiteY10" fmla="*/ 3202464 h 3348161"/>
              <a:gd name="connsiteX11" fmla="*/ 395237 w 5044704"/>
              <a:gd name="connsiteY11" fmla="*/ 3296575 h 3348161"/>
              <a:gd name="connsiteX12" fmla="*/ 3152 w 5044704"/>
              <a:gd name="connsiteY12" fmla="*/ 1657299 h 3348161"/>
              <a:gd name="connsiteX13" fmla="*/ 128806 w 5044704"/>
              <a:gd name="connsiteY13" fmla="*/ 334132 h 3348161"/>
              <a:gd name="connsiteX0" fmla="*/ 128806 w 5044704"/>
              <a:gd name="connsiteY0" fmla="*/ 334132 h 3348161"/>
              <a:gd name="connsiteX1" fmla="*/ 2267986 w 5044704"/>
              <a:gd name="connsiteY1" fmla="*/ 112132 h 3348161"/>
              <a:gd name="connsiteX2" fmla="*/ 4678508 w 5044704"/>
              <a:gd name="connsiteY2" fmla="*/ 108460 h 3348161"/>
              <a:gd name="connsiteX3" fmla="*/ 5040983 w 5044704"/>
              <a:gd name="connsiteY3" fmla="*/ 1384283 h 3348161"/>
              <a:gd name="connsiteX4" fmla="*/ 5044704 w 5044704"/>
              <a:gd name="connsiteY4" fmla="*/ 1704264 h 3348161"/>
              <a:gd name="connsiteX5" fmla="*/ 4992614 w 5044704"/>
              <a:gd name="connsiteY5" fmla="*/ 1931227 h 3348161"/>
              <a:gd name="connsiteX6" fmla="*/ 4981453 w 5044704"/>
              <a:gd name="connsiteY6" fmla="*/ 2210280 h 3348161"/>
              <a:gd name="connsiteX7" fmla="*/ 4974011 w 5044704"/>
              <a:gd name="connsiteY7" fmla="*/ 2433522 h 3348161"/>
              <a:gd name="connsiteX8" fmla="*/ 5014939 w 5044704"/>
              <a:gd name="connsiteY8" fmla="*/ 2731178 h 3348161"/>
              <a:gd name="connsiteX9" fmla="*/ 4966836 w 5044704"/>
              <a:gd name="connsiteY9" fmla="*/ 2898878 h 3348161"/>
              <a:gd name="connsiteX10" fmla="*/ 2691319 w 5044704"/>
              <a:gd name="connsiteY10" fmla="*/ 3202464 h 3348161"/>
              <a:gd name="connsiteX11" fmla="*/ 395237 w 5044704"/>
              <a:gd name="connsiteY11" fmla="*/ 3296575 h 3348161"/>
              <a:gd name="connsiteX12" fmla="*/ 3152 w 5044704"/>
              <a:gd name="connsiteY12" fmla="*/ 1657299 h 3348161"/>
              <a:gd name="connsiteX13" fmla="*/ 128806 w 5044704"/>
              <a:gd name="connsiteY13" fmla="*/ 334132 h 3348161"/>
              <a:gd name="connsiteX0" fmla="*/ 128806 w 5068109"/>
              <a:gd name="connsiteY0" fmla="*/ 307130 h 3321159"/>
              <a:gd name="connsiteX1" fmla="*/ 2267986 w 5068109"/>
              <a:gd name="connsiteY1" fmla="*/ 85130 h 3321159"/>
              <a:gd name="connsiteX2" fmla="*/ 4678508 w 5068109"/>
              <a:gd name="connsiteY2" fmla="*/ 81458 h 3321159"/>
              <a:gd name="connsiteX3" fmla="*/ 5044704 w 5068109"/>
              <a:gd name="connsiteY3" fmla="*/ 985211 h 3321159"/>
              <a:gd name="connsiteX4" fmla="*/ 5040983 w 5068109"/>
              <a:gd name="connsiteY4" fmla="*/ 1357281 h 3321159"/>
              <a:gd name="connsiteX5" fmla="*/ 5044704 w 5068109"/>
              <a:gd name="connsiteY5" fmla="*/ 1677262 h 3321159"/>
              <a:gd name="connsiteX6" fmla="*/ 4992614 w 5068109"/>
              <a:gd name="connsiteY6" fmla="*/ 1904225 h 3321159"/>
              <a:gd name="connsiteX7" fmla="*/ 4981453 w 5068109"/>
              <a:gd name="connsiteY7" fmla="*/ 2183278 h 3321159"/>
              <a:gd name="connsiteX8" fmla="*/ 4974011 w 5068109"/>
              <a:gd name="connsiteY8" fmla="*/ 2406520 h 3321159"/>
              <a:gd name="connsiteX9" fmla="*/ 5014939 w 5068109"/>
              <a:gd name="connsiteY9" fmla="*/ 2704176 h 3321159"/>
              <a:gd name="connsiteX10" fmla="*/ 4966836 w 5068109"/>
              <a:gd name="connsiteY10" fmla="*/ 2871876 h 3321159"/>
              <a:gd name="connsiteX11" fmla="*/ 2691319 w 5068109"/>
              <a:gd name="connsiteY11" fmla="*/ 3175462 h 3321159"/>
              <a:gd name="connsiteX12" fmla="*/ 395237 w 5068109"/>
              <a:gd name="connsiteY12" fmla="*/ 3269573 h 3321159"/>
              <a:gd name="connsiteX13" fmla="*/ 3152 w 5068109"/>
              <a:gd name="connsiteY13" fmla="*/ 1630297 h 3321159"/>
              <a:gd name="connsiteX14" fmla="*/ 128806 w 5068109"/>
              <a:gd name="connsiteY14" fmla="*/ 307130 h 3321159"/>
              <a:gd name="connsiteX0" fmla="*/ 128806 w 5044704"/>
              <a:gd name="connsiteY0" fmla="*/ 307130 h 3321159"/>
              <a:gd name="connsiteX1" fmla="*/ 2267986 w 5044704"/>
              <a:gd name="connsiteY1" fmla="*/ 85130 h 3321159"/>
              <a:gd name="connsiteX2" fmla="*/ 4678508 w 5044704"/>
              <a:gd name="connsiteY2" fmla="*/ 81458 h 3321159"/>
              <a:gd name="connsiteX3" fmla="*/ 5044704 w 5044704"/>
              <a:gd name="connsiteY3" fmla="*/ 985211 h 3321159"/>
              <a:gd name="connsiteX4" fmla="*/ 5040983 w 5044704"/>
              <a:gd name="connsiteY4" fmla="*/ 1357281 h 3321159"/>
              <a:gd name="connsiteX5" fmla="*/ 5044704 w 5044704"/>
              <a:gd name="connsiteY5" fmla="*/ 1677262 h 3321159"/>
              <a:gd name="connsiteX6" fmla="*/ 4992614 w 5044704"/>
              <a:gd name="connsiteY6" fmla="*/ 1904225 h 3321159"/>
              <a:gd name="connsiteX7" fmla="*/ 4981453 w 5044704"/>
              <a:gd name="connsiteY7" fmla="*/ 2183278 h 3321159"/>
              <a:gd name="connsiteX8" fmla="*/ 4974011 w 5044704"/>
              <a:gd name="connsiteY8" fmla="*/ 2406520 h 3321159"/>
              <a:gd name="connsiteX9" fmla="*/ 5014939 w 5044704"/>
              <a:gd name="connsiteY9" fmla="*/ 2704176 h 3321159"/>
              <a:gd name="connsiteX10" fmla="*/ 4966836 w 5044704"/>
              <a:gd name="connsiteY10" fmla="*/ 2871876 h 3321159"/>
              <a:gd name="connsiteX11" fmla="*/ 2691319 w 5044704"/>
              <a:gd name="connsiteY11" fmla="*/ 3175462 h 3321159"/>
              <a:gd name="connsiteX12" fmla="*/ 395237 w 5044704"/>
              <a:gd name="connsiteY12" fmla="*/ 3269573 h 3321159"/>
              <a:gd name="connsiteX13" fmla="*/ 3152 w 5044704"/>
              <a:gd name="connsiteY13" fmla="*/ 1630297 h 3321159"/>
              <a:gd name="connsiteX14" fmla="*/ 128806 w 5044704"/>
              <a:gd name="connsiteY14" fmla="*/ 307130 h 3321159"/>
              <a:gd name="connsiteX0" fmla="*/ 128806 w 5044704"/>
              <a:gd name="connsiteY0" fmla="*/ 307130 h 3321159"/>
              <a:gd name="connsiteX1" fmla="*/ 2267986 w 5044704"/>
              <a:gd name="connsiteY1" fmla="*/ 85130 h 3321159"/>
              <a:gd name="connsiteX2" fmla="*/ 4678508 w 5044704"/>
              <a:gd name="connsiteY2" fmla="*/ 81458 h 3321159"/>
              <a:gd name="connsiteX3" fmla="*/ 5044704 w 5044704"/>
              <a:gd name="connsiteY3" fmla="*/ 985211 h 3321159"/>
              <a:gd name="connsiteX4" fmla="*/ 5040983 w 5044704"/>
              <a:gd name="connsiteY4" fmla="*/ 1357281 h 3321159"/>
              <a:gd name="connsiteX5" fmla="*/ 5044704 w 5044704"/>
              <a:gd name="connsiteY5" fmla="*/ 1677262 h 3321159"/>
              <a:gd name="connsiteX6" fmla="*/ 4992614 w 5044704"/>
              <a:gd name="connsiteY6" fmla="*/ 1904225 h 3321159"/>
              <a:gd name="connsiteX7" fmla="*/ 4981453 w 5044704"/>
              <a:gd name="connsiteY7" fmla="*/ 2183278 h 3321159"/>
              <a:gd name="connsiteX8" fmla="*/ 4974011 w 5044704"/>
              <a:gd name="connsiteY8" fmla="*/ 2406520 h 3321159"/>
              <a:gd name="connsiteX9" fmla="*/ 5014939 w 5044704"/>
              <a:gd name="connsiteY9" fmla="*/ 2704176 h 3321159"/>
              <a:gd name="connsiteX10" fmla="*/ 4966836 w 5044704"/>
              <a:gd name="connsiteY10" fmla="*/ 2871876 h 3321159"/>
              <a:gd name="connsiteX11" fmla="*/ 2691319 w 5044704"/>
              <a:gd name="connsiteY11" fmla="*/ 3175462 h 3321159"/>
              <a:gd name="connsiteX12" fmla="*/ 395237 w 5044704"/>
              <a:gd name="connsiteY12" fmla="*/ 3269573 h 3321159"/>
              <a:gd name="connsiteX13" fmla="*/ 3152 w 5044704"/>
              <a:gd name="connsiteY13" fmla="*/ 1630297 h 3321159"/>
              <a:gd name="connsiteX14" fmla="*/ 128806 w 5044704"/>
              <a:gd name="connsiteY14" fmla="*/ 307130 h 3321159"/>
              <a:gd name="connsiteX0" fmla="*/ 128806 w 5044704"/>
              <a:gd name="connsiteY0" fmla="*/ 288080 h 3302109"/>
              <a:gd name="connsiteX1" fmla="*/ 2267986 w 5044704"/>
              <a:gd name="connsiteY1" fmla="*/ 66080 h 3302109"/>
              <a:gd name="connsiteX2" fmla="*/ 4678508 w 5044704"/>
              <a:gd name="connsiteY2" fmla="*/ 62408 h 3302109"/>
              <a:gd name="connsiteX3" fmla="*/ 4974010 w 5044704"/>
              <a:gd name="connsiteY3" fmla="*/ 698270 h 3302109"/>
              <a:gd name="connsiteX4" fmla="*/ 5044704 w 5044704"/>
              <a:gd name="connsiteY4" fmla="*/ 966161 h 3302109"/>
              <a:gd name="connsiteX5" fmla="*/ 5040983 w 5044704"/>
              <a:gd name="connsiteY5" fmla="*/ 1338231 h 3302109"/>
              <a:gd name="connsiteX6" fmla="*/ 5044704 w 5044704"/>
              <a:gd name="connsiteY6" fmla="*/ 1658212 h 3302109"/>
              <a:gd name="connsiteX7" fmla="*/ 4992614 w 5044704"/>
              <a:gd name="connsiteY7" fmla="*/ 1885175 h 3302109"/>
              <a:gd name="connsiteX8" fmla="*/ 4981453 w 5044704"/>
              <a:gd name="connsiteY8" fmla="*/ 2164228 h 3302109"/>
              <a:gd name="connsiteX9" fmla="*/ 4974011 w 5044704"/>
              <a:gd name="connsiteY9" fmla="*/ 2387470 h 3302109"/>
              <a:gd name="connsiteX10" fmla="*/ 5014939 w 5044704"/>
              <a:gd name="connsiteY10" fmla="*/ 2685126 h 3302109"/>
              <a:gd name="connsiteX11" fmla="*/ 4966836 w 5044704"/>
              <a:gd name="connsiteY11" fmla="*/ 2852826 h 3302109"/>
              <a:gd name="connsiteX12" fmla="*/ 2691319 w 5044704"/>
              <a:gd name="connsiteY12" fmla="*/ 3156412 h 3302109"/>
              <a:gd name="connsiteX13" fmla="*/ 395237 w 5044704"/>
              <a:gd name="connsiteY13" fmla="*/ 3250523 h 3302109"/>
              <a:gd name="connsiteX14" fmla="*/ 3152 w 5044704"/>
              <a:gd name="connsiteY14" fmla="*/ 1611247 h 3302109"/>
              <a:gd name="connsiteX15" fmla="*/ 128806 w 5044704"/>
              <a:gd name="connsiteY15" fmla="*/ 288080 h 3302109"/>
              <a:gd name="connsiteX0" fmla="*/ 128806 w 5044704"/>
              <a:gd name="connsiteY0" fmla="*/ 288080 h 3302109"/>
              <a:gd name="connsiteX1" fmla="*/ 2267986 w 5044704"/>
              <a:gd name="connsiteY1" fmla="*/ 66080 h 3302109"/>
              <a:gd name="connsiteX2" fmla="*/ 4678508 w 5044704"/>
              <a:gd name="connsiteY2" fmla="*/ 62408 h 3302109"/>
              <a:gd name="connsiteX3" fmla="*/ 4974010 w 5044704"/>
              <a:gd name="connsiteY3" fmla="*/ 698270 h 3302109"/>
              <a:gd name="connsiteX4" fmla="*/ 5044704 w 5044704"/>
              <a:gd name="connsiteY4" fmla="*/ 966161 h 3302109"/>
              <a:gd name="connsiteX5" fmla="*/ 5040983 w 5044704"/>
              <a:gd name="connsiteY5" fmla="*/ 1338231 h 3302109"/>
              <a:gd name="connsiteX6" fmla="*/ 5044704 w 5044704"/>
              <a:gd name="connsiteY6" fmla="*/ 1658212 h 3302109"/>
              <a:gd name="connsiteX7" fmla="*/ 4992614 w 5044704"/>
              <a:gd name="connsiteY7" fmla="*/ 1885175 h 3302109"/>
              <a:gd name="connsiteX8" fmla="*/ 4981453 w 5044704"/>
              <a:gd name="connsiteY8" fmla="*/ 2164228 h 3302109"/>
              <a:gd name="connsiteX9" fmla="*/ 4974011 w 5044704"/>
              <a:gd name="connsiteY9" fmla="*/ 2387470 h 3302109"/>
              <a:gd name="connsiteX10" fmla="*/ 5014939 w 5044704"/>
              <a:gd name="connsiteY10" fmla="*/ 2685126 h 3302109"/>
              <a:gd name="connsiteX11" fmla="*/ 4966836 w 5044704"/>
              <a:gd name="connsiteY11" fmla="*/ 2852826 h 3302109"/>
              <a:gd name="connsiteX12" fmla="*/ 2691319 w 5044704"/>
              <a:gd name="connsiteY12" fmla="*/ 3156412 h 3302109"/>
              <a:gd name="connsiteX13" fmla="*/ 395237 w 5044704"/>
              <a:gd name="connsiteY13" fmla="*/ 3250523 h 3302109"/>
              <a:gd name="connsiteX14" fmla="*/ 3152 w 5044704"/>
              <a:gd name="connsiteY14" fmla="*/ 1611247 h 3302109"/>
              <a:gd name="connsiteX15" fmla="*/ 128806 w 5044704"/>
              <a:gd name="connsiteY15" fmla="*/ 288080 h 3302109"/>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5044704 w 5044704"/>
              <a:gd name="connsiteY4" fmla="*/ 971395 h 3307343"/>
              <a:gd name="connsiteX5" fmla="*/ 5040983 w 5044704"/>
              <a:gd name="connsiteY5" fmla="*/ 1343465 h 3307343"/>
              <a:gd name="connsiteX6" fmla="*/ 5044704 w 5044704"/>
              <a:gd name="connsiteY6" fmla="*/ 1663446 h 3307343"/>
              <a:gd name="connsiteX7" fmla="*/ 4992614 w 5044704"/>
              <a:gd name="connsiteY7" fmla="*/ 1890409 h 3307343"/>
              <a:gd name="connsiteX8" fmla="*/ 4981453 w 5044704"/>
              <a:gd name="connsiteY8" fmla="*/ 2169462 h 3307343"/>
              <a:gd name="connsiteX9" fmla="*/ 4974011 w 5044704"/>
              <a:gd name="connsiteY9" fmla="*/ 2392704 h 3307343"/>
              <a:gd name="connsiteX10" fmla="*/ 5014939 w 5044704"/>
              <a:gd name="connsiteY10" fmla="*/ 2690360 h 3307343"/>
              <a:gd name="connsiteX11" fmla="*/ 4966836 w 5044704"/>
              <a:gd name="connsiteY11" fmla="*/ 2858060 h 3307343"/>
              <a:gd name="connsiteX12" fmla="*/ 2691319 w 5044704"/>
              <a:gd name="connsiteY12" fmla="*/ 3161646 h 3307343"/>
              <a:gd name="connsiteX13" fmla="*/ 395237 w 5044704"/>
              <a:gd name="connsiteY13" fmla="*/ 3255757 h 3307343"/>
              <a:gd name="connsiteX14" fmla="*/ 3152 w 5044704"/>
              <a:gd name="connsiteY14" fmla="*/ 1616481 h 3307343"/>
              <a:gd name="connsiteX15" fmla="*/ 128806 w 5044704"/>
              <a:gd name="connsiteY15" fmla="*/ 293314 h 3307343"/>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4907038 w 5044704"/>
              <a:gd name="connsiteY4" fmla="*/ 978836 h 3307343"/>
              <a:gd name="connsiteX5" fmla="*/ 5040983 w 5044704"/>
              <a:gd name="connsiteY5" fmla="*/ 1343465 h 3307343"/>
              <a:gd name="connsiteX6" fmla="*/ 5044704 w 5044704"/>
              <a:gd name="connsiteY6" fmla="*/ 1663446 h 3307343"/>
              <a:gd name="connsiteX7" fmla="*/ 4992614 w 5044704"/>
              <a:gd name="connsiteY7" fmla="*/ 1890409 h 3307343"/>
              <a:gd name="connsiteX8" fmla="*/ 4981453 w 5044704"/>
              <a:gd name="connsiteY8" fmla="*/ 2169462 h 3307343"/>
              <a:gd name="connsiteX9" fmla="*/ 4974011 w 5044704"/>
              <a:gd name="connsiteY9" fmla="*/ 2392704 h 3307343"/>
              <a:gd name="connsiteX10" fmla="*/ 5014939 w 5044704"/>
              <a:gd name="connsiteY10" fmla="*/ 2690360 h 3307343"/>
              <a:gd name="connsiteX11" fmla="*/ 4966836 w 5044704"/>
              <a:gd name="connsiteY11" fmla="*/ 2858060 h 3307343"/>
              <a:gd name="connsiteX12" fmla="*/ 2691319 w 5044704"/>
              <a:gd name="connsiteY12" fmla="*/ 3161646 h 3307343"/>
              <a:gd name="connsiteX13" fmla="*/ 395237 w 5044704"/>
              <a:gd name="connsiteY13" fmla="*/ 3255757 h 3307343"/>
              <a:gd name="connsiteX14" fmla="*/ 3152 w 5044704"/>
              <a:gd name="connsiteY14" fmla="*/ 1616481 h 3307343"/>
              <a:gd name="connsiteX15" fmla="*/ 128806 w 5044704"/>
              <a:gd name="connsiteY15" fmla="*/ 293314 h 3307343"/>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5040983 w 5044704"/>
              <a:gd name="connsiteY4" fmla="*/ 1343465 h 3307343"/>
              <a:gd name="connsiteX5" fmla="*/ 5044704 w 5044704"/>
              <a:gd name="connsiteY5" fmla="*/ 1663446 h 3307343"/>
              <a:gd name="connsiteX6" fmla="*/ 4992614 w 5044704"/>
              <a:gd name="connsiteY6" fmla="*/ 1890409 h 3307343"/>
              <a:gd name="connsiteX7" fmla="*/ 4981453 w 5044704"/>
              <a:gd name="connsiteY7" fmla="*/ 2169462 h 3307343"/>
              <a:gd name="connsiteX8" fmla="*/ 4974011 w 5044704"/>
              <a:gd name="connsiteY8" fmla="*/ 2392704 h 3307343"/>
              <a:gd name="connsiteX9" fmla="*/ 5014939 w 5044704"/>
              <a:gd name="connsiteY9" fmla="*/ 2690360 h 3307343"/>
              <a:gd name="connsiteX10" fmla="*/ 4966836 w 5044704"/>
              <a:gd name="connsiteY10" fmla="*/ 2858060 h 3307343"/>
              <a:gd name="connsiteX11" fmla="*/ 2691319 w 5044704"/>
              <a:gd name="connsiteY11" fmla="*/ 3161646 h 3307343"/>
              <a:gd name="connsiteX12" fmla="*/ 395237 w 5044704"/>
              <a:gd name="connsiteY12" fmla="*/ 3255757 h 3307343"/>
              <a:gd name="connsiteX13" fmla="*/ 3152 w 5044704"/>
              <a:gd name="connsiteY13" fmla="*/ 1616481 h 3307343"/>
              <a:gd name="connsiteX14" fmla="*/ 128806 w 5044704"/>
              <a:gd name="connsiteY14" fmla="*/ 293314 h 3307343"/>
              <a:gd name="connsiteX0" fmla="*/ 128806 w 5044704"/>
              <a:gd name="connsiteY0" fmla="*/ 334131 h 3348160"/>
              <a:gd name="connsiteX1" fmla="*/ 2267986 w 5044704"/>
              <a:gd name="connsiteY1" fmla="*/ 112131 h 3348160"/>
              <a:gd name="connsiteX2" fmla="*/ 4678508 w 5044704"/>
              <a:gd name="connsiteY2" fmla="*/ 108459 h 3348160"/>
              <a:gd name="connsiteX3" fmla="*/ 5040983 w 5044704"/>
              <a:gd name="connsiteY3" fmla="*/ 1384282 h 3348160"/>
              <a:gd name="connsiteX4" fmla="*/ 5044704 w 5044704"/>
              <a:gd name="connsiteY4" fmla="*/ 1704263 h 3348160"/>
              <a:gd name="connsiteX5" fmla="*/ 4992614 w 5044704"/>
              <a:gd name="connsiteY5" fmla="*/ 1931226 h 3348160"/>
              <a:gd name="connsiteX6" fmla="*/ 4981453 w 5044704"/>
              <a:gd name="connsiteY6" fmla="*/ 2210279 h 3348160"/>
              <a:gd name="connsiteX7" fmla="*/ 4974011 w 5044704"/>
              <a:gd name="connsiteY7" fmla="*/ 2433521 h 3348160"/>
              <a:gd name="connsiteX8" fmla="*/ 5014939 w 5044704"/>
              <a:gd name="connsiteY8" fmla="*/ 2731177 h 3348160"/>
              <a:gd name="connsiteX9" fmla="*/ 4966836 w 5044704"/>
              <a:gd name="connsiteY9" fmla="*/ 2898877 h 3348160"/>
              <a:gd name="connsiteX10" fmla="*/ 2691319 w 5044704"/>
              <a:gd name="connsiteY10" fmla="*/ 3202463 h 3348160"/>
              <a:gd name="connsiteX11" fmla="*/ 395237 w 5044704"/>
              <a:gd name="connsiteY11" fmla="*/ 3296574 h 3348160"/>
              <a:gd name="connsiteX12" fmla="*/ 3152 w 5044704"/>
              <a:gd name="connsiteY12" fmla="*/ 1657298 h 3348160"/>
              <a:gd name="connsiteX13" fmla="*/ 128806 w 5044704"/>
              <a:gd name="connsiteY13" fmla="*/ 334131 h 3348160"/>
              <a:gd name="connsiteX0" fmla="*/ 128806 w 5044704"/>
              <a:gd name="connsiteY0" fmla="*/ 334131 h 3348160"/>
              <a:gd name="connsiteX1" fmla="*/ 2267986 w 5044704"/>
              <a:gd name="connsiteY1" fmla="*/ 112131 h 3348160"/>
              <a:gd name="connsiteX2" fmla="*/ 4678508 w 5044704"/>
              <a:gd name="connsiteY2" fmla="*/ 108459 h 3348160"/>
              <a:gd name="connsiteX3" fmla="*/ 5040983 w 5044704"/>
              <a:gd name="connsiteY3" fmla="*/ 1384282 h 3348160"/>
              <a:gd name="connsiteX4" fmla="*/ 5044704 w 5044704"/>
              <a:gd name="connsiteY4" fmla="*/ 1704263 h 3348160"/>
              <a:gd name="connsiteX5" fmla="*/ 4992614 w 5044704"/>
              <a:gd name="connsiteY5" fmla="*/ 1931226 h 3348160"/>
              <a:gd name="connsiteX6" fmla="*/ 4981453 w 5044704"/>
              <a:gd name="connsiteY6" fmla="*/ 2210279 h 3348160"/>
              <a:gd name="connsiteX7" fmla="*/ 4974011 w 5044704"/>
              <a:gd name="connsiteY7" fmla="*/ 2433521 h 3348160"/>
              <a:gd name="connsiteX8" fmla="*/ 5014939 w 5044704"/>
              <a:gd name="connsiteY8" fmla="*/ 2731177 h 3348160"/>
              <a:gd name="connsiteX9" fmla="*/ 4966836 w 5044704"/>
              <a:gd name="connsiteY9" fmla="*/ 2898877 h 3348160"/>
              <a:gd name="connsiteX10" fmla="*/ 2691319 w 5044704"/>
              <a:gd name="connsiteY10" fmla="*/ 3202463 h 3348160"/>
              <a:gd name="connsiteX11" fmla="*/ 395237 w 5044704"/>
              <a:gd name="connsiteY11" fmla="*/ 3296574 h 3348160"/>
              <a:gd name="connsiteX12" fmla="*/ 3152 w 5044704"/>
              <a:gd name="connsiteY12" fmla="*/ 1657298 h 3348160"/>
              <a:gd name="connsiteX13" fmla="*/ 128806 w 5044704"/>
              <a:gd name="connsiteY13" fmla="*/ 334131 h 3348160"/>
              <a:gd name="connsiteX0" fmla="*/ 128806 w 5044704"/>
              <a:gd name="connsiteY0" fmla="*/ 382761 h 3396790"/>
              <a:gd name="connsiteX1" fmla="*/ 2267986 w 5044704"/>
              <a:gd name="connsiteY1" fmla="*/ 160761 h 3396790"/>
              <a:gd name="connsiteX2" fmla="*/ 4589211 w 5044704"/>
              <a:gd name="connsiteY2" fmla="*/ 90116 h 3396790"/>
              <a:gd name="connsiteX3" fmla="*/ 5040983 w 5044704"/>
              <a:gd name="connsiteY3" fmla="*/ 1432912 h 3396790"/>
              <a:gd name="connsiteX4" fmla="*/ 5044704 w 5044704"/>
              <a:gd name="connsiteY4" fmla="*/ 1752893 h 3396790"/>
              <a:gd name="connsiteX5" fmla="*/ 4992614 w 5044704"/>
              <a:gd name="connsiteY5" fmla="*/ 1979856 h 3396790"/>
              <a:gd name="connsiteX6" fmla="*/ 4981453 w 5044704"/>
              <a:gd name="connsiteY6" fmla="*/ 2258909 h 3396790"/>
              <a:gd name="connsiteX7" fmla="*/ 4974011 w 5044704"/>
              <a:gd name="connsiteY7" fmla="*/ 2482151 h 3396790"/>
              <a:gd name="connsiteX8" fmla="*/ 5014939 w 5044704"/>
              <a:gd name="connsiteY8" fmla="*/ 2779807 h 3396790"/>
              <a:gd name="connsiteX9" fmla="*/ 4966836 w 5044704"/>
              <a:gd name="connsiteY9" fmla="*/ 2947507 h 3396790"/>
              <a:gd name="connsiteX10" fmla="*/ 2691319 w 5044704"/>
              <a:gd name="connsiteY10" fmla="*/ 3251093 h 3396790"/>
              <a:gd name="connsiteX11" fmla="*/ 395237 w 5044704"/>
              <a:gd name="connsiteY11" fmla="*/ 3345204 h 3396790"/>
              <a:gd name="connsiteX12" fmla="*/ 3152 w 5044704"/>
              <a:gd name="connsiteY12" fmla="*/ 1705928 h 3396790"/>
              <a:gd name="connsiteX13" fmla="*/ 128806 w 5044704"/>
              <a:gd name="connsiteY13" fmla="*/ 382761 h 3396790"/>
              <a:gd name="connsiteX0" fmla="*/ 128806 w 5044704"/>
              <a:gd name="connsiteY0" fmla="*/ 391750 h 3405779"/>
              <a:gd name="connsiteX1" fmla="*/ 2267986 w 5044704"/>
              <a:gd name="connsiteY1" fmla="*/ 169750 h 3405779"/>
              <a:gd name="connsiteX2" fmla="*/ 4589211 w 5044704"/>
              <a:gd name="connsiteY2" fmla="*/ 99105 h 3405779"/>
              <a:gd name="connsiteX3" fmla="*/ 5040983 w 5044704"/>
              <a:gd name="connsiteY3" fmla="*/ 1441901 h 3405779"/>
              <a:gd name="connsiteX4" fmla="*/ 5044704 w 5044704"/>
              <a:gd name="connsiteY4" fmla="*/ 1761882 h 3405779"/>
              <a:gd name="connsiteX5" fmla="*/ 4992614 w 5044704"/>
              <a:gd name="connsiteY5" fmla="*/ 1988845 h 3405779"/>
              <a:gd name="connsiteX6" fmla="*/ 4981453 w 5044704"/>
              <a:gd name="connsiteY6" fmla="*/ 2267898 h 3405779"/>
              <a:gd name="connsiteX7" fmla="*/ 4974011 w 5044704"/>
              <a:gd name="connsiteY7" fmla="*/ 2491140 h 3405779"/>
              <a:gd name="connsiteX8" fmla="*/ 5014939 w 5044704"/>
              <a:gd name="connsiteY8" fmla="*/ 2788796 h 3405779"/>
              <a:gd name="connsiteX9" fmla="*/ 4966836 w 5044704"/>
              <a:gd name="connsiteY9" fmla="*/ 2956496 h 3405779"/>
              <a:gd name="connsiteX10" fmla="*/ 2691319 w 5044704"/>
              <a:gd name="connsiteY10" fmla="*/ 3260082 h 3405779"/>
              <a:gd name="connsiteX11" fmla="*/ 395237 w 5044704"/>
              <a:gd name="connsiteY11" fmla="*/ 3354193 h 3405779"/>
              <a:gd name="connsiteX12" fmla="*/ 3152 w 5044704"/>
              <a:gd name="connsiteY12" fmla="*/ 1714917 h 3405779"/>
              <a:gd name="connsiteX13" fmla="*/ 128806 w 5044704"/>
              <a:gd name="connsiteY13" fmla="*/ 391750 h 3405779"/>
              <a:gd name="connsiteX0" fmla="*/ 128806 w 5044704"/>
              <a:gd name="connsiteY0" fmla="*/ 394612 h 3408641"/>
              <a:gd name="connsiteX1" fmla="*/ 2267986 w 5044704"/>
              <a:gd name="connsiteY1" fmla="*/ 172612 h 3408641"/>
              <a:gd name="connsiteX2" fmla="*/ 4626418 w 5044704"/>
              <a:gd name="connsiteY2" fmla="*/ 98246 h 3408641"/>
              <a:gd name="connsiteX3" fmla="*/ 5040983 w 5044704"/>
              <a:gd name="connsiteY3" fmla="*/ 1444763 h 3408641"/>
              <a:gd name="connsiteX4" fmla="*/ 5044704 w 5044704"/>
              <a:gd name="connsiteY4" fmla="*/ 1764744 h 3408641"/>
              <a:gd name="connsiteX5" fmla="*/ 4992614 w 5044704"/>
              <a:gd name="connsiteY5" fmla="*/ 1991707 h 3408641"/>
              <a:gd name="connsiteX6" fmla="*/ 4981453 w 5044704"/>
              <a:gd name="connsiteY6" fmla="*/ 2270760 h 3408641"/>
              <a:gd name="connsiteX7" fmla="*/ 4974011 w 5044704"/>
              <a:gd name="connsiteY7" fmla="*/ 2494002 h 3408641"/>
              <a:gd name="connsiteX8" fmla="*/ 5014939 w 5044704"/>
              <a:gd name="connsiteY8" fmla="*/ 2791658 h 3408641"/>
              <a:gd name="connsiteX9" fmla="*/ 4966836 w 5044704"/>
              <a:gd name="connsiteY9" fmla="*/ 2959358 h 3408641"/>
              <a:gd name="connsiteX10" fmla="*/ 2691319 w 5044704"/>
              <a:gd name="connsiteY10" fmla="*/ 3262944 h 3408641"/>
              <a:gd name="connsiteX11" fmla="*/ 395237 w 5044704"/>
              <a:gd name="connsiteY11" fmla="*/ 3357055 h 3408641"/>
              <a:gd name="connsiteX12" fmla="*/ 3152 w 5044704"/>
              <a:gd name="connsiteY12" fmla="*/ 1717779 h 3408641"/>
              <a:gd name="connsiteX13" fmla="*/ 128806 w 5044704"/>
              <a:gd name="connsiteY13" fmla="*/ 394612 h 3408641"/>
              <a:gd name="connsiteX0" fmla="*/ 128806 w 5044704"/>
              <a:gd name="connsiteY0" fmla="*/ 394612 h 3408641"/>
              <a:gd name="connsiteX1" fmla="*/ 2267986 w 5044704"/>
              <a:gd name="connsiteY1" fmla="*/ 172612 h 3408641"/>
              <a:gd name="connsiteX2" fmla="*/ 4626418 w 5044704"/>
              <a:gd name="connsiteY2" fmla="*/ 98246 h 3408641"/>
              <a:gd name="connsiteX3" fmla="*/ 5040983 w 5044704"/>
              <a:gd name="connsiteY3" fmla="*/ 1444763 h 3408641"/>
              <a:gd name="connsiteX4" fmla="*/ 5044704 w 5044704"/>
              <a:gd name="connsiteY4" fmla="*/ 1764744 h 3408641"/>
              <a:gd name="connsiteX5" fmla="*/ 4992614 w 5044704"/>
              <a:gd name="connsiteY5" fmla="*/ 1991707 h 3408641"/>
              <a:gd name="connsiteX6" fmla="*/ 4981453 w 5044704"/>
              <a:gd name="connsiteY6" fmla="*/ 2270760 h 3408641"/>
              <a:gd name="connsiteX7" fmla="*/ 4974011 w 5044704"/>
              <a:gd name="connsiteY7" fmla="*/ 2494002 h 3408641"/>
              <a:gd name="connsiteX8" fmla="*/ 5014939 w 5044704"/>
              <a:gd name="connsiteY8" fmla="*/ 2791658 h 3408641"/>
              <a:gd name="connsiteX9" fmla="*/ 4966836 w 5044704"/>
              <a:gd name="connsiteY9" fmla="*/ 2959358 h 3408641"/>
              <a:gd name="connsiteX10" fmla="*/ 2691319 w 5044704"/>
              <a:gd name="connsiteY10" fmla="*/ 3262944 h 3408641"/>
              <a:gd name="connsiteX11" fmla="*/ 395237 w 5044704"/>
              <a:gd name="connsiteY11" fmla="*/ 3357055 h 3408641"/>
              <a:gd name="connsiteX12" fmla="*/ 3152 w 5044704"/>
              <a:gd name="connsiteY12" fmla="*/ 1717779 h 3408641"/>
              <a:gd name="connsiteX13" fmla="*/ 128806 w 5044704"/>
              <a:gd name="connsiteY13" fmla="*/ 394612 h 3408641"/>
              <a:gd name="connsiteX0" fmla="*/ 212227 w 5128125"/>
              <a:gd name="connsiteY0" fmla="*/ 391418 h 3405447"/>
              <a:gd name="connsiteX1" fmla="*/ 2403496 w 5128125"/>
              <a:gd name="connsiteY1" fmla="*/ 150814 h 3405447"/>
              <a:gd name="connsiteX2" fmla="*/ 4709839 w 5128125"/>
              <a:gd name="connsiteY2" fmla="*/ 95052 h 3405447"/>
              <a:gd name="connsiteX3" fmla="*/ 5124404 w 5128125"/>
              <a:gd name="connsiteY3" fmla="*/ 1441569 h 3405447"/>
              <a:gd name="connsiteX4" fmla="*/ 5128125 w 5128125"/>
              <a:gd name="connsiteY4" fmla="*/ 1761550 h 3405447"/>
              <a:gd name="connsiteX5" fmla="*/ 5076035 w 5128125"/>
              <a:gd name="connsiteY5" fmla="*/ 1988513 h 3405447"/>
              <a:gd name="connsiteX6" fmla="*/ 5064874 w 5128125"/>
              <a:gd name="connsiteY6" fmla="*/ 2267566 h 3405447"/>
              <a:gd name="connsiteX7" fmla="*/ 5057432 w 5128125"/>
              <a:gd name="connsiteY7" fmla="*/ 2490808 h 3405447"/>
              <a:gd name="connsiteX8" fmla="*/ 5098360 w 5128125"/>
              <a:gd name="connsiteY8" fmla="*/ 2788464 h 3405447"/>
              <a:gd name="connsiteX9" fmla="*/ 5050257 w 5128125"/>
              <a:gd name="connsiteY9" fmla="*/ 2956164 h 3405447"/>
              <a:gd name="connsiteX10" fmla="*/ 2774740 w 5128125"/>
              <a:gd name="connsiteY10" fmla="*/ 3259750 h 3405447"/>
              <a:gd name="connsiteX11" fmla="*/ 478658 w 5128125"/>
              <a:gd name="connsiteY11" fmla="*/ 3353861 h 3405447"/>
              <a:gd name="connsiteX12" fmla="*/ 86573 w 5128125"/>
              <a:gd name="connsiteY12" fmla="*/ 1714585 h 3405447"/>
              <a:gd name="connsiteX13" fmla="*/ 212227 w 5128125"/>
              <a:gd name="connsiteY13" fmla="*/ 391418 h 3405447"/>
              <a:gd name="connsiteX0" fmla="*/ 212227 w 5128125"/>
              <a:gd name="connsiteY0" fmla="*/ 391418 h 3405447"/>
              <a:gd name="connsiteX1" fmla="*/ 2403496 w 5128125"/>
              <a:gd name="connsiteY1" fmla="*/ 150814 h 3405447"/>
              <a:gd name="connsiteX2" fmla="*/ 4709839 w 5128125"/>
              <a:gd name="connsiteY2" fmla="*/ 95052 h 3405447"/>
              <a:gd name="connsiteX3" fmla="*/ 5124404 w 5128125"/>
              <a:gd name="connsiteY3" fmla="*/ 1441569 h 3405447"/>
              <a:gd name="connsiteX4" fmla="*/ 5128125 w 5128125"/>
              <a:gd name="connsiteY4" fmla="*/ 1761550 h 3405447"/>
              <a:gd name="connsiteX5" fmla="*/ 5076035 w 5128125"/>
              <a:gd name="connsiteY5" fmla="*/ 1988513 h 3405447"/>
              <a:gd name="connsiteX6" fmla="*/ 5064874 w 5128125"/>
              <a:gd name="connsiteY6" fmla="*/ 2267566 h 3405447"/>
              <a:gd name="connsiteX7" fmla="*/ 5057432 w 5128125"/>
              <a:gd name="connsiteY7" fmla="*/ 2490808 h 3405447"/>
              <a:gd name="connsiteX8" fmla="*/ 5098360 w 5128125"/>
              <a:gd name="connsiteY8" fmla="*/ 2788464 h 3405447"/>
              <a:gd name="connsiteX9" fmla="*/ 5050257 w 5128125"/>
              <a:gd name="connsiteY9" fmla="*/ 2956164 h 3405447"/>
              <a:gd name="connsiteX10" fmla="*/ 2774740 w 5128125"/>
              <a:gd name="connsiteY10" fmla="*/ 3259750 h 3405447"/>
              <a:gd name="connsiteX11" fmla="*/ 478658 w 5128125"/>
              <a:gd name="connsiteY11" fmla="*/ 3353861 h 3405447"/>
              <a:gd name="connsiteX12" fmla="*/ 86573 w 5128125"/>
              <a:gd name="connsiteY12" fmla="*/ 1714585 h 3405447"/>
              <a:gd name="connsiteX13" fmla="*/ 212227 w 5128125"/>
              <a:gd name="connsiteY13" fmla="*/ 391418 h 3405447"/>
              <a:gd name="connsiteX0" fmla="*/ 136739 w 5052637"/>
              <a:gd name="connsiteY0" fmla="*/ 391418 h 3405447"/>
              <a:gd name="connsiteX1" fmla="*/ 2328008 w 5052637"/>
              <a:gd name="connsiteY1" fmla="*/ 150814 h 3405447"/>
              <a:gd name="connsiteX2" fmla="*/ 4634351 w 5052637"/>
              <a:gd name="connsiteY2" fmla="*/ 95052 h 3405447"/>
              <a:gd name="connsiteX3" fmla="*/ 5048916 w 5052637"/>
              <a:gd name="connsiteY3" fmla="*/ 1441569 h 3405447"/>
              <a:gd name="connsiteX4" fmla="*/ 5052637 w 5052637"/>
              <a:gd name="connsiteY4" fmla="*/ 1761550 h 3405447"/>
              <a:gd name="connsiteX5" fmla="*/ 5000547 w 5052637"/>
              <a:gd name="connsiteY5" fmla="*/ 1988513 h 3405447"/>
              <a:gd name="connsiteX6" fmla="*/ 4989386 w 5052637"/>
              <a:gd name="connsiteY6" fmla="*/ 2267566 h 3405447"/>
              <a:gd name="connsiteX7" fmla="*/ 4981944 w 5052637"/>
              <a:gd name="connsiteY7" fmla="*/ 2490808 h 3405447"/>
              <a:gd name="connsiteX8" fmla="*/ 5022872 w 5052637"/>
              <a:gd name="connsiteY8" fmla="*/ 2788464 h 3405447"/>
              <a:gd name="connsiteX9" fmla="*/ 4974769 w 5052637"/>
              <a:gd name="connsiteY9" fmla="*/ 2956164 h 3405447"/>
              <a:gd name="connsiteX10" fmla="*/ 2699252 w 5052637"/>
              <a:gd name="connsiteY10" fmla="*/ 3259750 h 3405447"/>
              <a:gd name="connsiteX11" fmla="*/ 403170 w 5052637"/>
              <a:gd name="connsiteY11" fmla="*/ 3353861 h 3405447"/>
              <a:gd name="connsiteX12" fmla="*/ 11085 w 5052637"/>
              <a:gd name="connsiteY12" fmla="*/ 1714585 h 3405447"/>
              <a:gd name="connsiteX13" fmla="*/ 136739 w 5052637"/>
              <a:gd name="connsiteY13" fmla="*/ 391418 h 3405447"/>
              <a:gd name="connsiteX0" fmla="*/ 136739 w 5052637"/>
              <a:gd name="connsiteY0" fmla="*/ 365374 h 3405447"/>
              <a:gd name="connsiteX1" fmla="*/ 2328008 w 5052637"/>
              <a:gd name="connsiteY1" fmla="*/ 150814 h 3405447"/>
              <a:gd name="connsiteX2" fmla="*/ 4634351 w 5052637"/>
              <a:gd name="connsiteY2" fmla="*/ 95052 h 3405447"/>
              <a:gd name="connsiteX3" fmla="*/ 5048916 w 5052637"/>
              <a:gd name="connsiteY3" fmla="*/ 1441569 h 3405447"/>
              <a:gd name="connsiteX4" fmla="*/ 5052637 w 5052637"/>
              <a:gd name="connsiteY4" fmla="*/ 1761550 h 3405447"/>
              <a:gd name="connsiteX5" fmla="*/ 5000547 w 5052637"/>
              <a:gd name="connsiteY5" fmla="*/ 1988513 h 3405447"/>
              <a:gd name="connsiteX6" fmla="*/ 4989386 w 5052637"/>
              <a:gd name="connsiteY6" fmla="*/ 2267566 h 3405447"/>
              <a:gd name="connsiteX7" fmla="*/ 4981944 w 5052637"/>
              <a:gd name="connsiteY7" fmla="*/ 2490808 h 3405447"/>
              <a:gd name="connsiteX8" fmla="*/ 5022872 w 5052637"/>
              <a:gd name="connsiteY8" fmla="*/ 2788464 h 3405447"/>
              <a:gd name="connsiteX9" fmla="*/ 4974769 w 5052637"/>
              <a:gd name="connsiteY9" fmla="*/ 2956164 h 3405447"/>
              <a:gd name="connsiteX10" fmla="*/ 2699252 w 5052637"/>
              <a:gd name="connsiteY10" fmla="*/ 3259750 h 3405447"/>
              <a:gd name="connsiteX11" fmla="*/ 403170 w 5052637"/>
              <a:gd name="connsiteY11" fmla="*/ 3353861 h 3405447"/>
              <a:gd name="connsiteX12" fmla="*/ 11085 w 5052637"/>
              <a:gd name="connsiteY12" fmla="*/ 1714585 h 3405447"/>
              <a:gd name="connsiteX13" fmla="*/ 136739 w 5052637"/>
              <a:gd name="connsiteY13" fmla="*/ 365374 h 3405447"/>
              <a:gd name="connsiteX0" fmla="*/ 136739 w 5052637"/>
              <a:gd name="connsiteY0" fmla="*/ 365374 h 3431281"/>
              <a:gd name="connsiteX1" fmla="*/ 2328008 w 5052637"/>
              <a:gd name="connsiteY1" fmla="*/ 150814 h 3431281"/>
              <a:gd name="connsiteX2" fmla="*/ 4634351 w 5052637"/>
              <a:gd name="connsiteY2" fmla="*/ 95052 h 3431281"/>
              <a:gd name="connsiteX3" fmla="*/ 5048916 w 5052637"/>
              <a:gd name="connsiteY3" fmla="*/ 1441569 h 3431281"/>
              <a:gd name="connsiteX4" fmla="*/ 5052637 w 5052637"/>
              <a:gd name="connsiteY4" fmla="*/ 1761550 h 3431281"/>
              <a:gd name="connsiteX5" fmla="*/ 5000547 w 5052637"/>
              <a:gd name="connsiteY5" fmla="*/ 1988513 h 3431281"/>
              <a:gd name="connsiteX6" fmla="*/ 4989386 w 5052637"/>
              <a:gd name="connsiteY6" fmla="*/ 2267566 h 3431281"/>
              <a:gd name="connsiteX7" fmla="*/ 4981944 w 5052637"/>
              <a:gd name="connsiteY7" fmla="*/ 2490808 h 3431281"/>
              <a:gd name="connsiteX8" fmla="*/ 5022872 w 5052637"/>
              <a:gd name="connsiteY8" fmla="*/ 2788464 h 3431281"/>
              <a:gd name="connsiteX9" fmla="*/ 4974769 w 5052637"/>
              <a:gd name="connsiteY9" fmla="*/ 2956164 h 3431281"/>
              <a:gd name="connsiteX10" fmla="*/ 2699252 w 5052637"/>
              <a:gd name="connsiteY10" fmla="*/ 3259750 h 3431281"/>
              <a:gd name="connsiteX11" fmla="*/ 395728 w 5052637"/>
              <a:gd name="connsiteY11" fmla="*/ 3383627 h 3431281"/>
              <a:gd name="connsiteX12" fmla="*/ 11085 w 5052637"/>
              <a:gd name="connsiteY12" fmla="*/ 1714585 h 3431281"/>
              <a:gd name="connsiteX13" fmla="*/ 136739 w 5052637"/>
              <a:gd name="connsiteY13" fmla="*/ 365374 h 3431281"/>
              <a:gd name="connsiteX0" fmla="*/ 136739 w 5052637"/>
              <a:gd name="connsiteY0" fmla="*/ 365374 h 3431281"/>
              <a:gd name="connsiteX1" fmla="*/ 2328008 w 5052637"/>
              <a:gd name="connsiteY1" fmla="*/ 150814 h 3431281"/>
              <a:gd name="connsiteX2" fmla="*/ 4634351 w 5052637"/>
              <a:gd name="connsiteY2" fmla="*/ 95052 h 3431281"/>
              <a:gd name="connsiteX3" fmla="*/ 5048916 w 5052637"/>
              <a:gd name="connsiteY3" fmla="*/ 1441569 h 3431281"/>
              <a:gd name="connsiteX4" fmla="*/ 5052637 w 5052637"/>
              <a:gd name="connsiteY4" fmla="*/ 1761550 h 3431281"/>
              <a:gd name="connsiteX5" fmla="*/ 5000547 w 5052637"/>
              <a:gd name="connsiteY5" fmla="*/ 1988513 h 3431281"/>
              <a:gd name="connsiteX6" fmla="*/ 4989386 w 5052637"/>
              <a:gd name="connsiteY6" fmla="*/ 2267566 h 3431281"/>
              <a:gd name="connsiteX7" fmla="*/ 4981944 w 5052637"/>
              <a:gd name="connsiteY7" fmla="*/ 2490808 h 3431281"/>
              <a:gd name="connsiteX8" fmla="*/ 5022872 w 5052637"/>
              <a:gd name="connsiteY8" fmla="*/ 2788464 h 3431281"/>
              <a:gd name="connsiteX9" fmla="*/ 4974769 w 5052637"/>
              <a:gd name="connsiteY9" fmla="*/ 2956164 h 3431281"/>
              <a:gd name="connsiteX10" fmla="*/ 2699252 w 5052637"/>
              <a:gd name="connsiteY10" fmla="*/ 3259750 h 3431281"/>
              <a:gd name="connsiteX11" fmla="*/ 395728 w 5052637"/>
              <a:gd name="connsiteY11" fmla="*/ 3383627 h 3431281"/>
              <a:gd name="connsiteX12" fmla="*/ 11085 w 5052637"/>
              <a:gd name="connsiteY12" fmla="*/ 1714585 h 3431281"/>
              <a:gd name="connsiteX13" fmla="*/ 136739 w 5052637"/>
              <a:gd name="connsiteY13" fmla="*/ 365374 h 3431281"/>
              <a:gd name="connsiteX0" fmla="*/ 136739 w 5052637"/>
              <a:gd name="connsiteY0" fmla="*/ 365374 h 3441627"/>
              <a:gd name="connsiteX1" fmla="*/ 2328008 w 5052637"/>
              <a:gd name="connsiteY1" fmla="*/ 150814 h 3441627"/>
              <a:gd name="connsiteX2" fmla="*/ 4634351 w 5052637"/>
              <a:gd name="connsiteY2" fmla="*/ 95052 h 3441627"/>
              <a:gd name="connsiteX3" fmla="*/ 5048916 w 5052637"/>
              <a:gd name="connsiteY3" fmla="*/ 1441569 h 3441627"/>
              <a:gd name="connsiteX4" fmla="*/ 5052637 w 5052637"/>
              <a:gd name="connsiteY4" fmla="*/ 1761550 h 3441627"/>
              <a:gd name="connsiteX5" fmla="*/ 5000547 w 5052637"/>
              <a:gd name="connsiteY5" fmla="*/ 1988513 h 3441627"/>
              <a:gd name="connsiteX6" fmla="*/ 4989386 w 5052637"/>
              <a:gd name="connsiteY6" fmla="*/ 2267566 h 3441627"/>
              <a:gd name="connsiteX7" fmla="*/ 4981944 w 5052637"/>
              <a:gd name="connsiteY7" fmla="*/ 2490808 h 3441627"/>
              <a:gd name="connsiteX8" fmla="*/ 5022872 w 5052637"/>
              <a:gd name="connsiteY8" fmla="*/ 2788464 h 3441627"/>
              <a:gd name="connsiteX9" fmla="*/ 4974769 w 5052637"/>
              <a:gd name="connsiteY9" fmla="*/ 2956164 h 3441627"/>
              <a:gd name="connsiteX10" fmla="*/ 2699252 w 5052637"/>
              <a:gd name="connsiteY10" fmla="*/ 3259750 h 3441627"/>
              <a:gd name="connsiteX11" fmla="*/ 395728 w 5052637"/>
              <a:gd name="connsiteY11" fmla="*/ 3383627 h 3441627"/>
              <a:gd name="connsiteX12" fmla="*/ 11085 w 5052637"/>
              <a:gd name="connsiteY12" fmla="*/ 1714585 h 3441627"/>
              <a:gd name="connsiteX13" fmla="*/ 136739 w 5052637"/>
              <a:gd name="connsiteY13" fmla="*/ 365374 h 3441627"/>
              <a:gd name="connsiteX0" fmla="*/ 136739 w 5052637"/>
              <a:gd name="connsiteY0" fmla="*/ 371072 h 3447325"/>
              <a:gd name="connsiteX1" fmla="*/ 2328008 w 5052637"/>
              <a:gd name="connsiteY1" fmla="*/ 156512 h 3447325"/>
              <a:gd name="connsiteX2" fmla="*/ 4634351 w 5052637"/>
              <a:gd name="connsiteY2" fmla="*/ 100750 h 3447325"/>
              <a:gd name="connsiteX3" fmla="*/ 5048916 w 5052637"/>
              <a:gd name="connsiteY3" fmla="*/ 1447267 h 3447325"/>
              <a:gd name="connsiteX4" fmla="*/ 5052637 w 5052637"/>
              <a:gd name="connsiteY4" fmla="*/ 1767248 h 3447325"/>
              <a:gd name="connsiteX5" fmla="*/ 5000547 w 5052637"/>
              <a:gd name="connsiteY5" fmla="*/ 1994211 h 3447325"/>
              <a:gd name="connsiteX6" fmla="*/ 4989386 w 5052637"/>
              <a:gd name="connsiteY6" fmla="*/ 2273264 h 3447325"/>
              <a:gd name="connsiteX7" fmla="*/ 4981944 w 5052637"/>
              <a:gd name="connsiteY7" fmla="*/ 2496506 h 3447325"/>
              <a:gd name="connsiteX8" fmla="*/ 5022872 w 5052637"/>
              <a:gd name="connsiteY8" fmla="*/ 2794162 h 3447325"/>
              <a:gd name="connsiteX9" fmla="*/ 4974769 w 5052637"/>
              <a:gd name="connsiteY9" fmla="*/ 2961862 h 3447325"/>
              <a:gd name="connsiteX10" fmla="*/ 2699252 w 5052637"/>
              <a:gd name="connsiteY10" fmla="*/ 3265448 h 3447325"/>
              <a:gd name="connsiteX11" fmla="*/ 395728 w 5052637"/>
              <a:gd name="connsiteY11" fmla="*/ 3389325 h 3447325"/>
              <a:gd name="connsiteX12" fmla="*/ 11085 w 5052637"/>
              <a:gd name="connsiteY12" fmla="*/ 1720283 h 3447325"/>
              <a:gd name="connsiteX13" fmla="*/ 136739 w 5052637"/>
              <a:gd name="connsiteY13" fmla="*/ 371072 h 3447325"/>
              <a:gd name="connsiteX0" fmla="*/ 136739 w 5052637"/>
              <a:gd name="connsiteY0" fmla="*/ 365092 h 3441345"/>
              <a:gd name="connsiteX1" fmla="*/ 2328008 w 5052637"/>
              <a:gd name="connsiteY1" fmla="*/ 150532 h 3441345"/>
              <a:gd name="connsiteX2" fmla="*/ 4634351 w 5052637"/>
              <a:gd name="connsiteY2" fmla="*/ 94770 h 3441345"/>
              <a:gd name="connsiteX3" fmla="*/ 5033676 w 5052637"/>
              <a:gd name="connsiteY3" fmla="*/ 1437477 h 3441345"/>
              <a:gd name="connsiteX4" fmla="*/ 5052637 w 5052637"/>
              <a:gd name="connsiteY4" fmla="*/ 1761268 h 3441345"/>
              <a:gd name="connsiteX5" fmla="*/ 5000547 w 5052637"/>
              <a:gd name="connsiteY5" fmla="*/ 1988231 h 3441345"/>
              <a:gd name="connsiteX6" fmla="*/ 4989386 w 5052637"/>
              <a:gd name="connsiteY6" fmla="*/ 2267284 h 3441345"/>
              <a:gd name="connsiteX7" fmla="*/ 4981944 w 5052637"/>
              <a:gd name="connsiteY7" fmla="*/ 2490526 h 3441345"/>
              <a:gd name="connsiteX8" fmla="*/ 5022872 w 5052637"/>
              <a:gd name="connsiteY8" fmla="*/ 2788182 h 3441345"/>
              <a:gd name="connsiteX9" fmla="*/ 4974769 w 5052637"/>
              <a:gd name="connsiteY9" fmla="*/ 2955882 h 3441345"/>
              <a:gd name="connsiteX10" fmla="*/ 2699252 w 5052637"/>
              <a:gd name="connsiteY10" fmla="*/ 3259468 h 3441345"/>
              <a:gd name="connsiteX11" fmla="*/ 395728 w 5052637"/>
              <a:gd name="connsiteY11" fmla="*/ 3383345 h 3441345"/>
              <a:gd name="connsiteX12" fmla="*/ 11085 w 5052637"/>
              <a:gd name="connsiteY12" fmla="*/ 1714303 h 3441345"/>
              <a:gd name="connsiteX13" fmla="*/ 136739 w 5052637"/>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5000547 w 5033676"/>
              <a:gd name="connsiteY5" fmla="*/ 1988231 h 3441345"/>
              <a:gd name="connsiteX6" fmla="*/ 498938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938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176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1766 w 5033676"/>
              <a:gd name="connsiteY6" fmla="*/ 226728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81497 w 5033676"/>
              <a:gd name="connsiteY5" fmla="*/ 1984421 h 3440035"/>
              <a:gd name="connsiteX6" fmla="*/ 4966526 w 5033676"/>
              <a:gd name="connsiteY6" fmla="*/ 225966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8149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18436"/>
              <a:gd name="connsiteY0" fmla="*/ 365092 h 3440035"/>
              <a:gd name="connsiteX1" fmla="*/ 2328008 w 5018436"/>
              <a:gd name="connsiteY1" fmla="*/ 150532 h 3440035"/>
              <a:gd name="connsiteX2" fmla="*/ 4634351 w 5018436"/>
              <a:gd name="connsiteY2" fmla="*/ 94770 h 3440035"/>
              <a:gd name="connsiteX3" fmla="*/ 5018436 w 5018436"/>
              <a:gd name="connsiteY3" fmla="*/ 1437477 h 3440035"/>
              <a:gd name="connsiteX4" fmla="*/ 5010727 w 5018436"/>
              <a:gd name="connsiteY4" fmla="*/ 1761268 h 3440035"/>
              <a:gd name="connsiteX5" fmla="*/ 4966257 w 5018436"/>
              <a:gd name="connsiteY5" fmla="*/ 1984421 h 3440035"/>
              <a:gd name="connsiteX6" fmla="*/ 4966526 w 5018436"/>
              <a:gd name="connsiteY6" fmla="*/ 2244424 h 3440035"/>
              <a:gd name="connsiteX7" fmla="*/ 4955274 w 5018436"/>
              <a:gd name="connsiteY7" fmla="*/ 2490526 h 3440035"/>
              <a:gd name="connsiteX8" fmla="*/ 4988582 w 5018436"/>
              <a:gd name="connsiteY8" fmla="*/ 2788182 h 3440035"/>
              <a:gd name="connsiteX9" fmla="*/ 4944289 w 5018436"/>
              <a:gd name="connsiteY9" fmla="*/ 2967312 h 3440035"/>
              <a:gd name="connsiteX10" fmla="*/ 2699252 w 5018436"/>
              <a:gd name="connsiteY10" fmla="*/ 3259468 h 3440035"/>
              <a:gd name="connsiteX11" fmla="*/ 395728 w 5018436"/>
              <a:gd name="connsiteY11" fmla="*/ 3383345 h 3440035"/>
              <a:gd name="connsiteX12" fmla="*/ 11085 w 5018436"/>
              <a:gd name="connsiteY12" fmla="*/ 1714303 h 3440035"/>
              <a:gd name="connsiteX13" fmla="*/ 136739 w 5018436"/>
              <a:gd name="connsiteY13" fmla="*/ 365092 h 3440035"/>
              <a:gd name="connsiteX0" fmla="*/ 136739 w 5113453"/>
              <a:gd name="connsiteY0" fmla="*/ 365092 h 3440035"/>
              <a:gd name="connsiteX1" fmla="*/ 2328008 w 5113453"/>
              <a:gd name="connsiteY1" fmla="*/ 150532 h 3440035"/>
              <a:gd name="connsiteX2" fmla="*/ 4634351 w 5113453"/>
              <a:gd name="connsiteY2" fmla="*/ 94770 h 3440035"/>
              <a:gd name="connsiteX3" fmla="*/ 5018436 w 5113453"/>
              <a:gd name="connsiteY3" fmla="*/ 1437477 h 3440035"/>
              <a:gd name="connsiteX4" fmla="*/ 5010727 w 5113453"/>
              <a:gd name="connsiteY4" fmla="*/ 1761268 h 3440035"/>
              <a:gd name="connsiteX5" fmla="*/ 4966257 w 5113453"/>
              <a:gd name="connsiteY5" fmla="*/ 1984421 h 3440035"/>
              <a:gd name="connsiteX6" fmla="*/ 4966526 w 5113453"/>
              <a:gd name="connsiteY6" fmla="*/ 2244424 h 3440035"/>
              <a:gd name="connsiteX7" fmla="*/ 4955274 w 5113453"/>
              <a:gd name="connsiteY7" fmla="*/ 2490526 h 3440035"/>
              <a:gd name="connsiteX8" fmla="*/ 4944289 w 5113453"/>
              <a:gd name="connsiteY8" fmla="*/ 2967312 h 3440035"/>
              <a:gd name="connsiteX9" fmla="*/ 2699252 w 5113453"/>
              <a:gd name="connsiteY9" fmla="*/ 3259468 h 3440035"/>
              <a:gd name="connsiteX10" fmla="*/ 395728 w 5113453"/>
              <a:gd name="connsiteY10" fmla="*/ 3383345 h 3440035"/>
              <a:gd name="connsiteX11" fmla="*/ 11085 w 5113453"/>
              <a:gd name="connsiteY11" fmla="*/ 1714303 h 3440035"/>
              <a:gd name="connsiteX12" fmla="*/ 136739 w 5113453"/>
              <a:gd name="connsiteY12" fmla="*/ 365092 h 3440035"/>
              <a:gd name="connsiteX0" fmla="*/ 136739 w 5117340"/>
              <a:gd name="connsiteY0" fmla="*/ 365092 h 3440035"/>
              <a:gd name="connsiteX1" fmla="*/ 2328008 w 5117340"/>
              <a:gd name="connsiteY1" fmla="*/ 150532 h 3440035"/>
              <a:gd name="connsiteX2" fmla="*/ 4634351 w 5117340"/>
              <a:gd name="connsiteY2" fmla="*/ 94770 h 3440035"/>
              <a:gd name="connsiteX3" fmla="*/ 5018436 w 5117340"/>
              <a:gd name="connsiteY3" fmla="*/ 1437477 h 3440035"/>
              <a:gd name="connsiteX4" fmla="*/ 5010727 w 5117340"/>
              <a:gd name="connsiteY4" fmla="*/ 1761268 h 3440035"/>
              <a:gd name="connsiteX5" fmla="*/ 4966257 w 5117340"/>
              <a:gd name="connsiteY5" fmla="*/ 1984421 h 3440035"/>
              <a:gd name="connsiteX6" fmla="*/ 4966526 w 5117340"/>
              <a:gd name="connsiteY6" fmla="*/ 2244424 h 3440035"/>
              <a:gd name="connsiteX7" fmla="*/ 4944289 w 5117340"/>
              <a:gd name="connsiteY7" fmla="*/ 2967312 h 3440035"/>
              <a:gd name="connsiteX8" fmla="*/ 2699252 w 5117340"/>
              <a:gd name="connsiteY8" fmla="*/ 3259468 h 3440035"/>
              <a:gd name="connsiteX9" fmla="*/ 395728 w 5117340"/>
              <a:gd name="connsiteY9" fmla="*/ 3383345 h 3440035"/>
              <a:gd name="connsiteX10" fmla="*/ 11085 w 5117340"/>
              <a:gd name="connsiteY10" fmla="*/ 1714303 h 3440035"/>
              <a:gd name="connsiteX11" fmla="*/ 136739 w 5117340"/>
              <a:gd name="connsiteY11" fmla="*/ 365092 h 3440035"/>
              <a:gd name="connsiteX0" fmla="*/ 136739 w 5115525"/>
              <a:gd name="connsiteY0" fmla="*/ 365092 h 3440035"/>
              <a:gd name="connsiteX1" fmla="*/ 2328008 w 5115525"/>
              <a:gd name="connsiteY1" fmla="*/ 150532 h 3440035"/>
              <a:gd name="connsiteX2" fmla="*/ 4634351 w 5115525"/>
              <a:gd name="connsiteY2" fmla="*/ 94770 h 3440035"/>
              <a:gd name="connsiteX3" fmla="*/ 5018436 w 5115525"/>
              <a:gd name="connsiteY3" fmla="*/ 1437477 h 3440035"/>
              <a:gd name="connsiteX4" fmla="*/ 5010727 w 5115525"/>
              <a:gd name="connsiteY4" fmla="*/ 1761268 h 3440035"/>
              <a:gd name="connsiteX5" fmla="*/ 4966257 w 5115525"/>
              <a:gd name="connsiteY5" fmla="*/ 1984421 h 3440035"/>
              <a:gd name="connsiteX6" fmla="*/ 4944289 w 5115525"/>
              <a:gd name="connsiteY6" fmla="*/ 2967312 h 3440035"/>
              <a:gd name="connsiteX7" fmla="*/ 2699252 w 5115525"/>
              <a:gd name="connsiteY7" fmla="*/ 3259468 h 3440035"/>
              <a:gd name="connsiteX8" fmla="*/ 395728 w 5115525"/>
              <a:gd name="connsiteY8" fmla="*/ 3383345 h 3440035"/>
              <a:gd name="connsiteX9" fmla="*/ 11085 w 5115525"/>
              <a:gd name="connsiteY9" fmla="*/ 1714303 h 3440035"/>
              <a:gd name="connsiteX10" fmla="*/ 136739 w 5115525"/>
              <a:gd name="connsiteY10" fmla="*/ 365092 h 3440035"/>
              <a:gd name="connsiteX0" fmla="*/ 136739 w 5131370"/>
              <a:gd name="connsiteY0" fmla="*/ 365092 h 3440035"/>
              <a:gd name="connsiteX1" fmla="*/ 2328008 w 5131370"/>
              <a:gd name="connsiteY1" fmla="*/ 150532 h 3440035"/>
              <a:gd name="connsiteX2" fmla="*/ 4634351 w 5131370"/>
              <a:gd name="connsiteY2" fmla="*/ 94770 h 3440035"/>
              <a:gd name="connsiteX3" fmla="*/ 5018436 w 5131370"/>
              <a:gd name="connsiteY3" fmla="*/ 1437477 h 3440035"/>
              <a:gd name="connsiteX4" fmla="*/ 5010727 w 5131370"/>
              <a:gd name="connsiteY4" fmla="*/ 1761268 h 3440035"/>
              <a:gd name="connsiteX5" fmla="*/ 4944289 w 5131370"/>
              <a:gd name="connsiteY5" fmla="*/ 2967312 h 3440035"/>
              <a:gd name="connsiteX6" fmla="*/ 2699252 w 5131370"/>
              <a:gd name="connsiteY6" fmla="*/ 3259468 h 3440035"/>
              <a:gd name="connsiteX7" fmla="*/ 395728 w 5131370"/>
              <a:gd name="connsiteY7" fmla="*/ 3383345 h 3440035"/>
              <a:gd name="connsiteX8" fmla="*/ 11085 w 5131370"/>
              <a:gd name="connsiteY8" fmla="*/ 1714303 h 3440035"/>
              <a:gd name="connsiteX9" fmla="*/ 136739 w 5131370"/>
              <a:gd name="connsiteY9" fmla="*/ 365092 h 3440035"/>
              <a:gd name="connsiteX0" fmla="*/ 136739 w 5152328"/>
              <a:gd name="connsiteY0" fmla="*/ 365092 h 3440035"/>
              <a:gd name="connsiteX1" fmla="*/ 2328008 w 5152328"/>
              <a:gd name="connsiteY1" fmla="*/ 150532 h 3440035"/>
              <a:gd name="connsiteX2" fmla="*/ 4634351 w 5152328"/>
              <a:gd name="connsiteY2" fmla="*/ 94770 h 3440035"/>
              <a:gd name="connsiteX3" fmla="*/ 5018436 w 5152328"/>
              <a:gd name="connsiteY3" fmla="*/ 1437477 h 3440035"/>
              <a:gd name="connsiteX4" fmla="*/ 4944289 w 5152328"/>
              <a:gd name="connsiteY4" fmla="*/ 2967312 h 3440035"/>
              <a:gd name="connsiteX5" fmla="*/ 2699252 w 5152328"/>
              <a:gd name="connsiteY5" fmla="*/ 3259468 h 3440035"/>
              <a:gd name="connsiteX6" fmla="*/ 395728 w 5152328"/>
              <a:gd name="connsiteY6" fmla="*/ 3383345 h 3440035"/>
              <a:gd name="connsiteX7" fmla="*/ 11085 w 5152328"/>
              <a:gd name="connsiteY7" fmla="*/ 1714303 h 3440035"/>
              <a:gd name="connsiteX8" fmla="*/ 136739 w 5152328"/>
              <a:gd name="connsiteY8" fmla="*/ 365092 h 3440035"/>
              <a:gd name="connsiteX0" fmla="*/ 136739 w 5104276"/>
              <a:gd name="connsiteY0" fmla="*/ 478385 h 3553328"/>
              <a:gd name="connsiteX1" fmla="*/ 2328008 w 5104276"/>
              <a:gd name="connsiteY1" fmla="*/ 263825 h 3553328"/>
              <a:gd name="connsiteX2" fmla="*/ 4634351 w 5104276"/>
              <a:gd name="connsiteY2" fmla="*/ 208063 h 3553328"/>
              <a:gd name="connsiteX3" fmla="*/ 4944289 w 5104276"/>
              <a:gd name="connsiteY3" fmla="*/ 3080605 h 3553328"/>
              <a:gd name="connsiteX4" fmla="*/ 2699252 w 5104276"/>
              <a:gd name="connsiteY4" fmla="*/ 3372761 h 3553328"/>
              <a:gd name="connsiteX5" fmla="*/ 395728 w 5104276"/>
              <a:gd name="connsiteY5" fmla="*/ 3496638 h 3553328"/>
              <a:gd name="connsiteX6" fmla="*/ 11085 w 5104276"/>
              <a:gd name="connsiteY6" fmla="*/ 1827596 h 3553328"/>
              <a:gd name="connsiteX7" fmla="*/ 136739 w 5104276"/>
              <a:gd name="connsiteY7" fmla="*/ 478385 h 3553328"/>
              <a:gd name="connsiteX0" fmla="*/ 136739 w 7044262"/>
              <a:gd name="connsiteY0" fmla="*/ 598321 h 4923090"/>
              <a:gd name="connsiteX1" fmla="*/ 2328008 w 7044262"/>
              <a:gd name="connsiteY1" fmla="*/ 383761 h 4923090"/>
              <a:gd name="connsiteX2" fmla="*/ 4634351 w 7044262"/>
              <a:gd name="connsiteY2" fmla="*/ 327999 h 4923090"/>
              <a:gd name="connsiteX3" fmla="*/ 7008039 w 7044262"/>
              <a:gd name="connsiteY3" fmla="*/ 4819791 h 4923090"/>
              <a:gd name="connsiteX4" fmla="*/ 2699252 w 7044262"/>
              <a:gd name="connsiteY4" fmla="*/ 3492697 h 4923090"/>
              <a:gd name="connsiteX5" fmla="*/ 395728 w 7044262"/>
              <a:gd name="connsiteY5" fmla="*/ 3616574 h 4923090"/>
              <a:gd name="connsiteX6" fmla="*/ 11085 w 7044262"/>
              <a:gd name="connsiteY6" fmla="*/ 1947532 h 4923090"/>
              <a:gd name="connsiteX7" fmla="*/ 136739 w 7044262"/>
              <a:gd name="connsiteY7" fmla="*/ 598321 h 4923090"/>
              <a:gd name="connsiteX0" fmla="*/ 136739 w 7319637"/>
              <a:gd name="connsiteY0" fmla="*/ 405283 h 4730052"/>
              <a:gd name="connsiteX1" fmla="*/ 2328008 w 7319637"/>
              <a:gd name="connsiteY1" fmla="*/ 190723 h 4730052"/>
              <a:gd name="connsiteX2" fmla="*/ 6803935 w 7319637"/>
              <a:gd name="connsiteY2" fmla="*/ 420711 h 4730052"/>
              <a:gd name="connsiteX3" fmla="*/ 7008039 w 7319637"/>
              <a:gd name="connsiteY3" fmla="*/ 4626753 h 4730052"/>
              <a:gd name="connsiteX4" fmla="*/ 2699252 w 7319637"/>
              <a:gd name="connsiteY4" fmla="*/ 3299659 h 4730052"/>
              <a:gd name="connsiteX5" fmla="*/ 395728 w 7319637"/>
              <a:gd name="connsiteY5" fmla="*/ 3423536 h 4730052"/>
              <a:gd name="connsiteX6" fmla="*/ 11085 w 7319637"/>
              <a:gd name="connsiteY6" fmla="*/ 1754494 h 4730052"/>
              <a:gd name="connsiteX7" fmla="*/ 136739 w 7319637"/>
              <a:gd name="connsiteY7" fmla="*/ 405283 h 4730052"/>
              <a:gd name="connsiteX0" fmla="*/ 136739 w 7232306"/>
              <a:gd name="connsiteY0" fmla="*/ 297613 h 4622382"/>
              <a:gd name="connsiteX1" fmla="*/ 2328008 w 7232306"/>
              <a:gd name="connsiteY1" fmla="*/ 83053 h 4622382"/>
              <a:gd name="connsiteX2" fmla="*/ 6803935 w 7232306"/>
              <a:gd name="connsiteY2" fmla="*/ 313041 h 4622382"/>
              <a:gd name="connsiteX3" fmla="*/ 7008039 w 7232306"/>
              <a:gd name="connsiteY3" fmla="*/ 4519083 h 4622382"/>
              <a:gd name="connsiteX4" fmla="*/ 2699252 w 7232306"/>
              <a:gd name="connsiteY4" fmla="*/ 3191989 h 4622382"/>
              <a:gd name="connsiteX5" fmla="*/ 395728 w 7232306"/>
              <a:gd name="connsiteY5" fmla="*/ 3315866 h 4622382"/>
              <a:gd name="connsiteX6" fmla="*/ 11085 w 7232306"/>
              <a:gd name="connsiteY6" fmla="*/ 1646824 h 4622382"/>
              <a:gd name="connsiteX7" fmla="*/ 136739 w 7232306"/>
              <a:gd name="connsiteY7" fmla="*/ 297613 h 4622382"/>
              <a:gd name="connsiteX0" fmla="*/ 136739 w 7554299"/>
              <a:gd name="connsiteY0" fmla="*/ 297613 h 4636994"/>
              <a:gd name="connsiteX1" fmla="*/ 2328008 w 7554299"/>
              <a:gd name="connsiteY1" fmla="*/ 83053 h 4636994"/>
              <a:gd name="connsiteX2" fmla="*/ 6803935 w 7554299"/>
              <a:gd name="connsiteY2" fmla="*/ 313041 h 4636994"/>
              <a:gd name="connsiteX3" fmla="*/ 7008039 w 7554299"/>
              <a:gd name="connsiteY3" fmla="*/ 4519083 h 4636994"/>
              <a:gd name="connsiteX4" fmla="*/ 395728 w 7554299"/>
              <a:gd name="connsiteY4" fmla="*/ 3315866 h 4636994"/>
              <a:gd name="connsiteX5" fmla="*/ 11085 w 7554299"/>
              <a:gd name="connsiteY5" fmla="*/ 1646824 h 4636994"/>
              <a:gd name="connsiteX6" fmla="*/ 136739 w 7554299"/>
              <a:gd name="connsiteY6" fmla="*/ 297613 h 4636994"/>
              <a:gd name="connsiteX0" fmla="*/ 426431 w 7843991"/>
              <a:gd name="connsiteY0" fmla="*/ 297613 h 4636994"/>
              <a:gd name="connsiteX1" fmla="*/ 2617700 w 7843991"/>
              <a:gd name="connsiteY1" fmla="*/ 83053 h 4636994"/>
              <a:gd name="connsiteX2" fmla="*/ 7093627 w 7843991"/>
              <a:gd name="connsiteY2" fmla="*/ 313041 h 4636994"/>
              <a:gd name="connsiteX3" fmla="*/ 7297731 w 7843991"/>
              <a:gd name="connsiteY3" fmla="*/ 4519083 h 4636994"/>
              <a:gd name="connsiteX4" fmla="*/ 685420 w 7843991"/>
              <a:gd name="connsiteY4" fmla="*/ 3315866 h 4636994"/>
              <a:gd name="connsiteX5" fmla="*/ 426431 w 7843991"/>
              <a:gd name="connsiteY5" fmla="*/ 297613 h 4636994"/>
              <a:gd name="connsiteX0" fmla="*/ 426431 w 7843991"/>
              <a:gd name="connsiteY0" fmla="*/ 446088 h 4785469"/>
              <a:gd name="connsiteX1" fmla="*/ 7093627 w 7843991"/>
              <a:gd name="connsiteY1" fmla="*/ 461516 h 4785469"/>
              <a:gd name="connsiteX2" fmla="*/ 7297731 w 7843991"/>
              <a:gd name="connsiteY2" fmla="*/ 4667558 h 4785469"/>
              <a:gd name="connsiteX3" fmla="*/ 685420 w 7843991"/>
              <a:gd name="connsiteY3" fmla="*/ 3464341 h 4785469"/>
              <a:gd name="connsiteX4" fmla="*/ 426431 w 7843991"/>
              <a:gd name="connsiteY4" fmla="*/ 446088 h 4785469"/>
              <a:gd name="connsiteX0" fmla="*/ 807980 w 8225540"/>
              <a:gd name="connsiteY0" fmla="*/ 516596 h 5086685"/>
              <a:gd name="connsiteX1" fmla="*/ 7475176 w 8225540"/>
              <a:gd name="connsiteY1" fmla="*/ 532024 h 5086685"/>
              <a:gd name="connsiteX2" fmla="*/ 7679280 w 8225540"/>
              <a:gd name="connsiteY2" fmla="*/ 4738066 h 5086685"/>
              <a:gd name="connsiteX3" fmla="*/ 876469 w 8225540"/>
              <a:gd name="connsiteY3" fmla="*/ 4699015 h 5086685"/>
              <a:gd name="connsiteX4" fmla="*/ 807980 w 8225540"/>
              <a:gd name="connsiteY4" fmla="*/ 516596 h 5086685"/>
              <a:gd name="connsiteX0" fmla="*/ 514993 w 7932553"/>
              <a:gd name="connsiteY0" fmla="*/ 350950 h 4921039"/>
              <a:gd name="connsiteX1" fmla="*/ 7182189 w 7932553"/>
              <a:gd name="connsiteY1" fmla="*/ 366378 h 4921039"/>
              <a:gd name="connsiteX2" fmla="*/ 7386293 w 7932553"/>
              <a:gd name="connsiteY2" fmla="*/ 4572420 h 4921039"/>
              <a:gd name="connsiteX3" fmla="*/ 583482 w 7932553"/>
              <a:gd name="connsiteY3" fmla="*/ 4533369 h 4921039"/>
              <a:gd name="connsiteX4" fmla="*/ 514993 w 7932553"/>
              <a:gd name="connsiteY4" fmla="*/ 350950 h 4921039"/>
              <a:gd name="connsiteX0" fmla="*/ 247287 w 7664847"/>
              <a:gd name="connsiteY0" fmla="*/ 350950 h 4921039"/>
              <a:gd name="connsiteX1" fmla="*/ 6914483 w 7664847"/>
              <a:gd name="connsiteY1" fmla="*/ 366378 h 4921039"/>
              <a:gd name="connsiteX2" fmla="*/ 7118587 w 7664847"/>
              <a:gd name="connsiteY2" fmla="*/ 4572420 h 4921039"/>
              <a:gd name="connsiteX3" fmla="*/ 315776 w 7664847"/>
              <a:gd name="connsiteY3" fmla="*/ 4533369 h 4921039"/>
              <a:gd name="connsiteX4" fmla="*/ 247287 w 7664847"/>
              <a:gd name="connsiteY4" fmla="*/ 350950 h 4921039"/>
              <a:gd name="connsiteX0" fmla="*/ 247287 w 7664847"/>
              <a:gd name="connsiteY0" fmla="*/ 350950 h 4877978"/>
              <a:gd name="connsiteX1" fmla="*/ 6914483 w 7664847"/>
              <a:gd name="connsiteY1" fmla="*/ 366378 h 4877978"/>
              <a:gd name="connsiteX2" fmla="*/ 7118587 w 7664847"/>
              <a:gd name="connsiteY2" fmla="*/ 4572420 h 4877978"/>
              <a:gd name="connsiteX3" fmla="*/ 315776 w 7664847"/>
              <a:gd name="connsiteY3" fmla="*/ 4533369 h 4877978"/>
              <a:gd name="connsiteX4" fmla="*/ 247287 w 7664847"/>
              <a:gd name="connsiteY4" fmla="*/ 350950 h 4877978"/>
              <a:gd name="connsiteX0" fmla="*/ 592061 w 8009621"/>
              <a:gd name="connsiteY0" fmla="*/ 526639 h 5128434"/>
              <a:gd name="connsiteX1" fmla="*/ 7259257 w 8009621"/>
              <a:gd name="connsiteY1" fmla="*/ 542067 h 5128434"/>
              <a:gd name="connsiteX2" fmla="*/ 7463361 w 8009621"/>
              <a:gd name="connsiteY2" fmla="*/ 4748109 h 5128434"/>
              <a:gd name="connsiteX3" fmla="*/ 681717 w 8009621"/>
              <a:gd name="connsiteY3" fmla="*/ 4867808 h 5128434"/>
              <a:gd name="connsiteX4" fmla="*/ 592061 w 8009621"/>
              <a:gd name="connsiteY4" fmla="*/ 526639 h 5128434"/>
              <a:gd name="connsiteX0" fmla="*/ 592061 w 8009621"/>
              <a:gd name="connsiteY0" fmla="*/ 526639 h 5249946"/>
              <a:gd name="connsiteX1" fmla="*/ 7259257 w 8009621"/>
              <a:gd name="connsiteY1" fmla="*/ 542067 h 5249946"/>
              <a:gd name="connsiteX2" fmla="*/ 7463361 w 8009621"/>
              <a:gd name="connsiteY2" fmla="*/ 4748109 h 5249946"/>
              <a:gd name="connsiteX3" fmla="*/ 3818524 w 8009621"/>
              <a:gd name="connsiteY3" fmla="*/ 4989152 h 5249946"/>
              <a:gd name="connsiteX4" fmla="*/ 681717 w 8009621"/>
              <a:gd name="connsiteY4" fmla="*/ 4867808 h 5249946"/>
              <a:gd name="connsiteX5" fmla="*/ 592061 w 8009621"/>
              <a:gd name="connsiteY5" fmla="*/ 526639 h 5249946"/>
              <a:gd name="connsiteX0" fmla="*/ 592061 w 8009621"/>
              <a:gd name="connsiteY0" fmla="*/ 526639 h 5159232"/>
              <a:gd name="connsiteX1" fmla="*/ 7259257 w 8009621"/>
              <a:gd name="connsiteY1" fmla="*/ 542067 h 5159232"/>
              <a:gd name="connsiteX2" fmla="*/ 7463361 w 8009621"/>
              <a:gd name="connsiteY2" fmla="*/ 4748109 h 5159232"/>
              <a:gd name="connsiteX3" fmla="*/ 3818524 w 8009621"/>
              <a:gd name="connsiteY3" fmla="*/ 4989152 h 5159232"/>
              <a:gd name="connsiteX4" fmla="*/ 681717 w 8009621"/>
              <a:gd name="connsiteY4" fmla="*/ 4867808 h 5159232"/>
              <a:gd name="connsiteX5" fmla="*/ 592061 w 8009621"/>
              <a:gd name="connsiteY5" fmla="*/ 526639 h 5159232"/>
              <a:gd name="connsiteX0" fmla="*/ 592061 w 8009621"/>
              <a:gd name="connsiteY0" fmla="*/ 526639 h 5054869"/>
              <a:gd name="connsiteX1" fmla="*/ 7259257 w 8009621"/>
              <a:gd name="connsiteY1" fmla="*/ 542067 h 5054869"/>
              <a:gd name="connsiteX2" fmla="*/ 7463361 w 8009621"/>
              <a:gd name="connsiteY2" fmla="*/ 4748109 h 5054869"/>
              <a:gd name="connsiteX3" fmla="*/ 3818524 w 8009621"/>
              <a:gd name="connsiteY3" fmla="*/ 4989152 h 5054869"/>
              <a:gd name="connsiteX4" fmla="*/ 681717 w 8009621"/>
              <a:gd name="connsiteY4" fmla="*/ 4867808 h 5054869"/>
              <a:gd name="connsiteX5" fmla="*/ 592061 w 8009621"/>
              <a:gd name="connsiteY5" fmla="*/ 526639 h 5054869"/>
              <a:gd name="connsiteX0" fmla="*/ 592061 w 7655071"/>
              <a:gd name="connsiteY0" fmla="*/ 526639 h 5054869"/>
              <a:gd name="connsiteX1" fmla="*/ 7259257 w 7655071"/>
              <a:gd name="connsiteY1" fmla="*/ 542067 h 5054869"/>
              <a:gd name="connsiteX2" fmla="*/ 7463361 w 7655071"/>
              <a:gd name="connsiteY2" fmla="*/ 4748109 h 5054869"/>
              <a:gd name="connsiteX3" fmla="*/ 3818524 w 7655071"/>
              <a:gd name="connsiteY3" fmla="*/ 4989152 h 5054869"/>
              <a:gd name="connsiteX4" fmla="*/ 681717 w 7655071"/>
              <a:gd name="connsiteY4" fmla="*/ 4867808 h 5054869"/>
              <a:gd name="connsiteX5" fmla="*/ 592061 w 7655071"/>
              <a:gd name="connsiteY5" fmla="*/ 526639 h 5054869"/>
              <a:gd name="connsiteX0" fmla="*/ 346612 w 7437402"/>
              <a:gd name="connsiteY0" fmla="*/ 391142 h 4919372"/>
              <a:gd name="connsiteX1" fmla="*/ 3530742 w 7437402"/>
              <a:gd name="connsiteY1" fmla="*/ 207573 h 4919372"/>
              <a:gd name="connsiteX2" fmla="*/ 7013808 w 7437402"/>
              <a:gd name="connsiteY2" fmla="*/ 406570 h 4919372"/>
              <a:gd name="connsiteX3" fmla="*/ 7217912 w 7437402"/>
              <a:gd name="connsiteY3" fmla="*/ 4612612 h 4919372"/>
              <a:gd name="connsiteX4" fmla="*/ 3573075 w 7437402"/>
              <a:gd name="connsiteY4" fmla="*/ 4853655 h 4919372"/>
              <a:gd name="connsiteX5" fmla="*/ 436268 w 7437402"/>
              <a:gd name="connsiteY5" fmla="*/ 4732311 h 4919372"/>
              <a:gd name="connsiteX6" fmla="*/ 346612 w 7437402"/>
              <a:gd name="connsiteY6" fmla="*/ 391142 h 4919372"/>
              <a:gd name="connsiteX0" fmla="*/ 288387 w 7379177"/>
              <a:gd name="connsiteY0" fmla="*/ 371102 h 4899332"/>
              <a:gd name="connsiteX1" fmla="*/ 3472517 w 7379177"/>
              <a:gd name="connsiteY1" fmla="*/ 187533 h 4899332"/>
              <a:gd name="connsiteX2" fmla="*/ 6955583 w 7379177"/>
              <a:gd name="connsiteY2" fmla="*/ 386530 h 4899332"/>
              <a:gd name="connsiteX3" fmla="*/ 7159687 w 7379177"/>
              <a:gd name="connsiteY3" fmla="*/ 4592572 h 4899332"/>
              <a:gd name="connsiteX4" fmla="*/ 3514850 w 7379177"/>
              <a:gd name="connsiteY4" fmla="*/ 4833615 h 4899332"/>
              <a:gd name="connsiteX5" fmla="*/ 378043 w 7379177"/>
              <a:gd name="connsiteY5" fmla="*/ 4712271 h 4899332"/>
              <a:gd name="connsiteX6" fmla="*/ 288387 w 7379177"/>
              <a:gd name="connsiteY6" fmla="*/ 371102 h 4899332"/>
              <a:gd name="connsiteX0" fmla="*/ 288387 w 7429185"/>
              <a:gd name="connsiteY0" fmla="*/ 377902 h 4906132"/>
              <a:gd name="connsiteX1" fmla="*/ 3472517 w 7429185"/>
              <a:gd name="connsiteY1" fmla="*/ 194333 h 4906132"/>
              <a:gd name="connsiteX2" fmla="*/ 7050833 w 7429185"/>
              <a:gd name="connsiteY2" fmla="*/ 382747 h 4906132"/>
              <a:gd name="connsiteX3" fmla="*/ 7159687 w 7429185"/>
              <a:gd name="connsiteY3" fmla="*/ 4599372 h 4906132"/>
              <a:gd name="connsiteX4" fmla="*/ 3514850 w 7429185"/>
              <a:gd name="connsiteY4" fmla="*/ 4840415 h 4906132"/>
              <a:gd name="connsiteX5" fmla="*/ 378043 w 7429185"/>
              <a:gd name="connsiteY5" fmla="*/ 4719071 h 4906132"/>
              <a:gd name="connsiteX6" fmla="*/ 288387 w 7429185"/>
              <a:gd name="connsiteY6" fmla="*/ 377902 h 4906132"/>
              <a:gd name="connsiteX0" fmla="*/ 288387 w 7325835"/>
              <a:gd name="connsiteY0" fmla="*/ 274517 h 4802747"/>
              <a:gd name="connsiteX1" fmla="*/ 3472517 w 7325835"/>
              <a:gd name="connsiteY1" fmla="*/ 90948 h 4802747"/>
              <a:gd name="connsiteX2" fmla="*/ 7050833 w 7325835"/>
              <a:gd name="connsiteY2" fmla="*/ 279362 h 4802747"/>
              <a:gd name="connsiteX3" fmla="*/ 7159687 w 7325835"/>
              <a:gd name="connsiteY3" fmla="*/ 4495987 h 4802747"/>
              <a:gd name="connsiteX4" fmla="*/ 3514850 w 7325835"/>
              <a:gd name="connsiteY4" fmla="*/ 4737030 h 4802747"/>
              <a:gd name="connsiteX5" fmla="*/ 378043 w 7325835"/>
              <a:gd name="connsiteY5" fmla="*/ 4615686 h 4802747"/>
              <a:gd name="connsiteX6" fmla="*/ 288387 w 7325835"/>
              <a:gd name="connsiteY6" fmla="*/ 274517 h 4802747"/>
              <a:gd name="connsiteX0" fmla="*/ 288387 w 7315527"/>
              <a:gd name="connsiteY0" fmla="*/ 274517 h 4802747"/>
              <a:gd name="connsiteX1" fmla="*/ 3472517 w 7315527"/>
              <a:gd name="connsiteY1" fmla="*/ 90948 h 4802747"/>
              <a:gd name="connsiteX2" fmla="*/ 7050833 w 7315527"/>
              <a:gd name="connsiteY2" fmla="*/ 279362 h 4802747"/>
              <a:gd name="connsiteX3" fmla="*/ 7159687 w 7315527"/>
              <a:gd name="connsiteY3" fmla="*/ 4495987 h 4802747"/>
              <a:gd name="connsiteX4" fmla="*/ 3514850 w 7315527"/>
              <a:gd name="connsiteY4" fmla="*/ 4737030 h 4802747"/>
              <a:gd name="connsiteX5" fmla="*/ 378043 w 7315527"/>
              <a:gd name="connsiteY5" fmla="*/ 4615686 h 4802747"/>
              <a:gd name="connsiteX6" fmla="*/ 288387 w 7315527"/>
              <a:gd name="connsiteY6" fmla="*/ 274517 h 4802747"/>
              <a:gd name="connsiteX0" fmla="*/ 288387 w 7333520"/>
              <a:gd name="connsiteY0" fmla="*/ 274517 h 4802747"/>
              <a:gd name="connsiteX1" fmla="*/ 3472517 w 7333520"/>
              <a:gd name="connsiteY1" fmla="*/ 90948 h 4802747"/>
              <a:gd name="connsiteX2" fmla="*/ 7093166 w 7333520"/>
              <a:gd name="connsiteY2" fmla="*/ 237029 h 4802747"/>
              <a:gd name="connsiteX3" fmla="*/ 7159687 w 7333520"/>
              <a:gd name="connsiteY3" fmla="*/ 4495987 h 4802747"/>
              <a:gd name="connsiteX4" fmla="*/ 3514850 w 7333520"/>
              <a:gd name="connsiteY4" fmla="*/ 4737030 h 4802747"/>
              <a:gd name="connsiteX5" fmla="*/ 378043 w 7333520"/>
              <a:gd name="connsiteY5" fmla="*/ 4615686 h 4802747"/>
              <a:gd name="connsiteX6" fmla="*/ 288387 w 7333520"/>
              <a:gd name="connsiteY6" fmla="*/ 274517 h 4802747"/>
              <a:gd name="connsiteX0" fmla="*/ 288387 w 7380834"/>
              <a:gd name="connsiteY0" fmla="*/ 274517 h 4802747"/>
              <a:gd name="connsiteX1" fmla="*/ 3472517 w 7380834"/>
              <a:gd name="connsiteY1" fmla="*/ 90948 h 4802747"/>
              <a:gd name="connsiteX2" fmla="*/ 7093166 w 7380834"/>
              <a:gd name="connsiteY2" fmla="*/ 237029 h 4802747"/>
              <a:gd name="connsiteX3" fmla="*/ 7159687 w 7380834"/>
              <a:gd name="connsiteY3" fmla="*/ 4495987 h 4802747"/>
              <a:gd name="connsiteX4" fmla="*/ 3514850 w 7380834"/>
              <a:gd name="connsiteY4" fmla="*/ 4737030 h 4802747"/>
              <a:gd name="connsiteX5" fmla="*/ 378043 w 7380834"/>
              <a:gd name="connsiteY5" fmla="*/ 4615686 h 4802747"/>
              <a:gd name="connsiteX6" fmla="*/ 288387 w 7380834"/>
              <a:gd name="connsiteY6" fmla="*/ 274517 h 4802747"/>
              <a:gd name="connsiteX0" fmla="*/ 288387 w 7398765"/>
              <a:gd name="connsiteY0" fmla="*/ 414285 h 4942515"/>
              <a:gd name="connsiteX1" fmla="*/ 3472517 w 7398765"/>
              <a:gd name="connsiteY1" fmla="*/ 230716 h 4942515"/>
              <a:gd name="connsiteX2" fmla="*/ 7093166 w 7398765"/>
              <a:gd name="connsiteY2" fmla="*/ 376797 h 4942515"/>
              <a:gd name="connsiteX3" fmla="*/ 7032687 w 7398765"/>
              <a:gd name="connsiteY3" fmla="*/ 4752172 h 4942515"/>
              <a:gd name="connsiteX4" fmla="*/ 3514850 w 7398765"/>
              <a:gd name="connsiteY4" fmla="*/ 4876798 h 4942515"/>
              <a:gd name="connsiteX5" fmla="*/ 378043 w 7398765"/>
              <a:gd name="connsiteY5" fmla="*/ 4755454 h 4942515"/>
              <a:gd name="connsiteX6" fmla="*/ 288387 w 7398765"/>
              <a:gd name="connsiteY6" fmla="*/ 414285 h 4942515"/>
              <a:gd name="connsiteX0" fmla="*/ 288387 w 7448154"/>
              <a:gd name="connsiteY0" fmla="*/ 414285 h 4942515"/>
              <a:gd name="connsiteX1" fmla="*/ 3472517 w 7448154"/>
              <a:gd name="connsiteY1" fmla="*/ 230716 h 4942515"/>
              <a:gd name="connsiteX2" fmla="*/ 7093166 w 7448154"/>
              <a:gd name="connsiteY2" fmla="*/ 376797 h 4942515"/>
              <a:gd name="connsiteX3" fmla="*/ 7032687 w 7448154"/>
              <a:gd name="connsiteY3" fmla="*/ 4752172 h 4942515"/>
              <a:gd name="connsiteX4" fmla="*/ 3514850 w 7448154"/>
              <a:gd name="connsiteY4" fmla="*/ 4876798 h 4942515"/>
              <a:gd name="connsiteX5" fmla="*/ 378043 w 7448154"/>
              <a:gd name="connsiteY5" fmla="*/ 4755454 h 4942515"/>
              <a:gd name="connsiteX6" fmla="*/ 288387 w 7448154"/>
              <a:gd name="connsiteY6" fmla="*/ 414285 h 4942515"/>
              <a:gd name="connsiteX0" fmla="*/ 288387 w 7467725"/>
              <a:gd name="connsiteY0" fmla="*/ 274517 h 4802747"/>
              <a:gd name="connsiteX1" fmla="*/ 3472517 w 7467725"/>
              <a:gd name="connsiteY1" fmla="*/ 90948 h 4802747"/>
              <a:gd name="connsiteX2" fmla="*/ 7093166 w 7467725"/>
              <a:gd name="connsiteY2" fmla="*/ 237029 h 4802747"/>
              <a:gd name="connsiteX3" fmla="*/ 7346014 w 7467725"/>
              <a:gd name="connsiteY3" fmla="*/ 2482780 h 4802747"/>
              <a:gd name="connsiteX4" fmla="*/ 7032687 w 7467725"/>
              <a:gd name="connsiteY4" fmla="*/ 4612404 h 4802747"/>
              <a:gd name="connsiteX5" fmla="*/ 3514850 w 7467725"/>
              <a:gd name="connsiteY5" fmla="*/ 4737030 h 4802747"/>
              <a:gd name="connsiteX6" fmla="*/ 378043 w 7467725"/>
              <a:gd name="connsiteY6" fmla="*/ 4615686 h 4802747"/>
              <a:gd name="connsiteX7" fmla="*/ 288387 w 7467725"/>
              <a:gd name="connsiteY7" fmla="*/ 274517 h 4802747"/>
              <a:gd name="connsiteX0" fmla="*/ 288387 w 7431855"/>
              <a:gd name="connsiteY0" fmla="*/ 274517 h 4802747"/>
              <a:gd name="connsiteX1" fmla="*/ 3472517 w 7431855"/>
              <a:gd name="connsiteY1" fmla="*/ 90948 h 4802747"/>
              <a:gd name="connsiteX2" fmla="*/ 7093166 w 7431855"/>
              <a:gd name="connsiteY2" fmla="*/ 237029 h 4802747"/>
              <a:gd name="connsiteX3" fmla="*/ 7346014 w 7431855"/>
              <a:gd name="connsiteY3" fmla="*/ 2482780 h 4802747"/>
              <a:gd name="connsiteX4" fmla="*/ 7032687 w 7431855"/>
              <a:gd name="connsiteY4" fmla="*/ 4612404 h 4802747"/>
              <a:gd name="connsiteX5" fmla="*/ 3514850 w 7431855"/>
              <a:gd name="connsiteY5" fmla="*/ 4737030 h 4802747"/>
              <a:gd name="connsiteX6" fmla="*/ 378043 w 7431855"/>
              <a:gd name="connsiteY6" fmla="*/ 4615686 h 4802747"/>
              <a:gd name="connsiteX7" fmla="*/ 288387 w 7431855"/>
              <a:gd name="connsiteY7" fmla="*/ 274517 h 4802747"/>
              <a:gd name="connsiteX0" fmla="*/ 288387 w 7355856"/>
              <a:gd name="connsiteY0" fmla="*/ 274517 h 4802747"/>
              <a:gd name="connsiteX1" fmla="*/ 3472517 w 7355856"/>
              <a:gd name="connsiteY1" fmla="*/ 90948 h 4802747"/>
              <a:gd name="connsiteX2" fmla="*/ 7093166 w 7355856"/>
              <a:gd name="connsiteY2" fmla="*/ 237029 h 4802747"/>
              <a:gd name="connsiteX3" fmla="*/ 7346014 w 7355856"/>
              <a:gd name="connsiteY3" fmla="*/ 2482780 h 4802747"/>
              <a:gd name="connsiteX4" fmla="*/ 7032687 w 7355856"/>
              <a:gd name="connsiteY4" fmla="*/ 4612404 h 4802747"/>
              <a:gd name="connsiteX5" fmla="*/ 3514850 w 7355856"/>
              <a:gd name="connsiteY5" fmla="*/ 4737030 h 4802747"/>
              <a:gd name="connsiteX6" fmla="*/ 378043 w 7355856"/>
              <a:gd name="connsiteY6" fmla="*/ 4615686 h 4802747"/>
              <a:gd name="connsiteX7" fmla="*/ 288387 w 7355856"/>
              <a:gd name="connsiteY7" fmla="*/ 274517 h 4802747"/>
              <a:gd name="connsiteX0" fmla="*/ 288387 w 7355856"/>
              <a:gd name="connsiteY0" fmla="*/ 274517 h 4789536"/>
              <a:gd name="connsiteX1" fmla="*/ 3472517 w 7355856"/>
              <a:gd name="connsiteY1" fmla="*/ 90948 h 4789536"/>
              <a:gd name="connsiteX2" fmla="*/ 7093166 w 7355856"/>
              <a:gd name="connsiteY2" fmla="*/ 237029 h 4789536"/>
              <a:gd name="connsiteX3" fmla="*/ 7346014 w 7355856"/>
              <a:gd name="connsiteY3" fmla="*/ 2482780 h 4789536"/>
              <a:gd name="connsiteX4" fmla="*/ 7032687 w 7355856"/>
              <a:gd name="connsiteY4" fmla="*/ 4612404 h 4789536"/>
              <a:gd name="connsiteX5" fmla="*/ 3673600 w 7355856"/>
              <a:gd name="connsiteY5" fmla="*/ 4705280 h 4789536"/>
              <a:gd name="connsiteX6" fmla="*/ 378043 w 7355856"/>
              <a:gd name="connsiteY6" fmla="*/ 4615686 h 4789536"/>
              <a:gd name="connsiteX7" fmla="*/ 288387 w 7355856"/>
              <a:gd name="connsiteY7" fmla="*/ 274517 h 4789536"/>
              <a:gd name="connsiteX0" fmla="*/ 288387 w 7355856"/>
              <a:gd name="connsiteY0" fmla="*/ 274517 h 4789536"/>
              <a:gd name="connsiteX1" fmla="*/ 3472517 w 7355856"/>
              <a:gd name="connsiteY1" fmla="*/ 90948 h 4789536"/>
              <a:gd name="connsiteX2" fmla="*/ 7093166 w 7355856"/>
              <a:gd name="connsiteY2" fmla="*/ 237029 h 4789536"/>
              <a:gd name="connsiteX3" fmla="*/ 7346014 w 7355856"/>
              <a:gd name="connsiteY3" fmla="*/ 2482780 h 4789536"/>
              <a:gd name="connsiteX4" fmla="*/ 7032687 w 7355856"/>
              <a:gd name="connsiteY4" fmla="*/ 4612404 h 4789536"/>
              <a:gd name="connsiteX5" fmla="*/ 3673600 w 7355856"/>
              <a:gd name="connsiteY5" fmla="*/ 4705280 h 4789536"/>
              <a:gd name="connsiteX6" fmla="*/ 378043 w 7355856"/>
              <a:gd name="connsiteY6" fmla="*/ 4615686 h 4789536"/>
              <a:gd name="connsiteX7" fmla="*/ 288387 w 7355856"/>
              <a:gd name="connsiteY7" fmla="*/ 274517 h 4789536"/>
              <a:gd name="connsiteX0" fmla="*/ 288387 w 7352045"/>
              <a:gd name="connsiteY0" fmla="*/ 277514 h 4792533"/>
              <a:gd name="connsiteX1" fmla="*/ 3472517 w 7352045"/>
              <a:gd name="connsiteY1" fmla="*/ 93945 h 4792533"/>
              <a:gd name="connsiteX2" fmla="*/ 6944999 w 7352045"/>
              <a:gd name="connsiteY2" fmla="*/ 123609 h 4792533"/>
              <a:gd name="connsiteX3" fmla="*/ 7346014 w 7352045"/>
              <a:gd name="connsiteY3" fmla="*/ 2485777 h 4792533"/>
              <a:gd name="connsiteX4" fmla="*/ 7032687 w 7352045"/>
              <a:gd name="connsiteY4" fmla="*/ 4615401 h 4792533"/>
              <a:gd name="connsiteX5" fmla="*/ 3673600 w 7352045"/>
              <a:gd name="connsiteY5" fmla="*/ 4708277 h 4792533"/>
              <a:gd name="connsiteX6" fmla="*/ 378043 w 7352045"/>
              <a:gd name="connsiteY6" fmla="*/ 4618683 h 4792533"/>
              <a:gd name="connsiteX7" fmla="*/ 288387 w 7352045"/>
              <a:gd name="connsiteY7" fmla="*/ 277514 h 4792533"/>
              <a:gd name="connsiteX0" fmla="*/ 288387 w 7359852"/>
              <a:gd name="connsiteY0" fmla="*/ 305640 h 4820659"/>
              <a:gd name="connsiteX1" fmla="*/ 3472517 w 7359852"/>
              <a:gd name="connsiteY1" fmla="*/ 122071 h 4820659"/>
              <a:gd name="connsiteX2" fmla="*/ 6944999 w 7359852"/>
              <a:gd name="connsiteY2" fmla="*/ 151735 h 4820659"/>
              <a:gd name="connsiteX3" fmla="*/ 7346014 w 7359852"/>
              <a:gd name="connsiteY3" fmla="*/ 2513903 h 4820659"/>
              <a:gd name="connsiteX4" fmla="*/ 7032687 w 7359852"/>
              <a:gd name="connsiteY4" fmla="*/ 4643527 h 4820659"/>
              <a:gd name="connsiteX5" fmla="*/ 3673600 w 7359852"/>
              <a:gd name="connsiteY5" fmla="*/ 4736403 h 4820659"/>
              <a:gd name="connsiteX6" fmla="*/ 378043 w 7359852"/>
              <a:gd name="connsiteY6" fmla="*/ 4646809 h 4820659"/>
              <a:gd name="connsiteX7" fmla="*/ 288387 w 7359852"/>
              <a:gd name="connsiteY7" fmla="*/ 305640 h 4820659"/>
              <a:gd name="connsiteX0" fmla="*/ 288387 w 7374282"/>
              <a:gd name="connsiteY0" fmla="*/ 274517 h 4789536"/>
              <a:gd name="connsiteX1" fmla="*/ 3472517 w 7374282"/>
              <a:gd name="connsiteY1" fmla="*/ 90948 h 4789536"/>
              <a:gd name="connsiteX2" fmla="*/ 6997915 w 7374282"/>
              <a:gd name="connsiteY2" fmla="*/ 205279 h 4789536"/>
              <a:gd name="connsiteX3" fmla="*/ 7346014 w 7374282"/>
              <a:gd name="connsiteY3" fmla="*/ 2482780 h 4789536"/>
              <a:gd name="connsiteX4" fmla="*/ 7032687 w 7374282"/>
              <a:gd name="connsiteY4" fmla="*/ 4612404 h 4789536"/>
              <a:gd name="connsiteX5" fmla="*/ 3673600 w 7374282"/>
              <a:gd name="connsiteY5" fmla="*/ 4705280 h 4789536"/>
              <a:gd name="connsiteX6" fmla="*/ 378043 w 7374282"/>
              <a:gd name="connsiteY6" fmla="*/ 4615686 h 4789536"/>
              <a:gd name="connsiteX7" fmla="*/ 288387 w 7374282"/>
              <a:gd name="connsiteY7" fmla="*/ 274517 h 4789536"/>
              <a:gd name="connsiteX0" fmla="*/ 350887 w 7436782"/>
              <a:gd name="connsiteY0" fmla="*/ 249702 h 4764721"/>
              <a:gd name="connsiteX1" fmla="*/ 3535017 w 7436782"/>
              <a:gd name="connsiteY1" fmla="*/ 66133 h 4764721"/>
              <a:gd name="connsiteX2" fmla="*/ 7060415 w 7436782"/>
              <a:gd name="connsiteY2" fmla="*/ 180464 h 4764721"/>
              <a:gd name="connsiteX3" fmla="*/ 7408514 w 7436782"/>
              <a:gd name="connsiteY3" fmla="*/ 2457965 h 4764721"/>
              <a:gd name="connsiteX4" fmla="*/ 7095187 w 7436782"/>
              <a:gd name="connsiteY4" fmla="*/ 4587589 h 4764721"/>
              <a:gd name="connsiteX5" fmla="*/ 3736100 w 7436782"/>
              <a:gd name="connsiteY5" fmla="*/ 4680465 h 4764721"/>
              <a:gd name="connsiteX6" fmla="*/ 440543 w 7436782"/>
              <a:gd name="connsiteY6" fmla="*/ 4590871 h 4764721"/>
              <a:gd name="connsiteX7" fmla="*/ 350887 w 7436782"/>
              <a:gd name="connsiteY7" fmla="*/ 249702 h 4764721"/>
              <a:gd name="connsiteX0" fmla="*/ 360242 w 7424970"/>
              <a:gd name="connsiteY0" fmla="*/ 187224 h 4776326"/>
              <a:gd name="connsiteX1" fmla="*/ 3523205 w 7424970"/>
              <a:gd name="connsiteY1" fmla="*/ 77738 h 4776326"/>
              <a:gd name="connsiteX2" fmla="*/ 7048603 w 7424970"/>
              <a:gd name="connsiteY2" fmla="*/ 192069 h 4776326"/>
              <a:gd name="connsiteX3" fmla="*/ 7396702 w 7424970"/>
              <a:gd name="connsiteY3" fmla="*/ 2469570 h 4776326"/>
              <a:gd name="connsiteX4" fmla="*/ 7083375 w 7424970"/>
              <a:gd name="connsiteY4" fmla="*/ 4599194 h 4776326"/>
              <a:gd name="connsiteX5" fmla="*/ 3724288 w 7424970"/>
              <a:gd name="connsiteY5" fmla="*/ 4692070 h 4776326"/>
              <a:gd name="connsiteX6" fmla="*/ 428731 w 7424970"/>
              <a:gd name="connsiteY6" fmla="*/ 4602476 h 4776326"/>
              <a:gd name="connsiteX7" fmla="*/ 360242 w 7424970"/>
              <a:gd name="connsiteY7" fmla="*/ 187224 h 4776326"/>
              <a:gd name="connsiteX0" fmla="*/ 356732 w 7464931"/>
              <a:gd name="connsiteY0" fmla="*/ 366775 h 4955877"/>
              <a:gd name="connsiteX1" fmla="*/ 3530279 w 7464931"/>
              <a:gd name="connsiteY1" fmla="*/ 257289 h 4955877"/>
              <a:gd name="connsiteX2" fmla="*/ 7045093 w 7464931"/>
              <a:gd name="connsiteY2" fmla="*/ 371620 h 4955877"/>
              <a:gd name="connsiteX3" fmla="*/ 7393192 w 7464931"/>
              <a:gd name="connsiteY3" fmla="*/ 2649121 h 4955877"/>
              <a:gd name="connsiteX4" fmla="*/ 7079865 w 7464931"/>
              <a:gd name="connsiteY4" fmla="*/ 4778745 h 4955877"/>
              <a:gd name="connsiteX5" fmla="*/ 3720778 w 7464931"/>
              <a:gd name="connsiteY5" fmla="*/ 4871621 h 4955877"/>
              <a:gd name="connsiteX6" fmla="*/ 425221 w 7464931"/>
              <a:gd name="connsiteY6" fmla="*/ 4782027 h 4955877"/>
              <a:gd name="connsiteX7" fmla="*/ 356732 w 7464931"/>
              <a:gd name="connsiteY7" fmla="*/ 366775 h 4955877"/>
              <a:gd name="connsiteX0" fmla="*/ 280221 w 7388420"/>
              <a:gd name="connsiteY0" fmla="*/ 206971 h 4796073"/>
              <a:gd name="connsiteX1" fmla="*/ 3453768 w 7388420"/>
              <a:gd name="connsiteY1" fmla="*/ 97485 h 4796073"/>
              <a:gd name="connsiteX2" fmla="*/ 6968582 w 7388420"/>
              <a:gd name="connsiteY2" fmla="*/ 211816 h 4796073"/>
              <a:gd name="connsiteX3" fmla="*/ 7316681 w 7388420"/>
              <a:gd name="connsiteY3" fmla="*/ 2489317 h 4796073"/>
              <a:gd name="connsiteX4" fmla="*/ 7003354 w 7388420"/>
              <a:gd name="connsiteY4" fmla="*/ 4618941 h 4796073"/>
              <a:gd name="connsiteX5" fmla="*/ 3644267 w 7388420"/>
              <a:gd name="connsiteY5" fmla="*/ 4711817 h 4796073"/>
              <a:gd name="connsiteX6" fmla="*/ 348710 w 7388420"/>
              <a:gd name="connsiteY6" fmla="*/ 4622223 h 4796073"/>
              <a:gd name="connsiteX7" fmla="*/ 280221 w 7388420"/>
              <a:gd name="connsiteY7" fmla="*/ 206971 h 4796073"/>
              <a:gd name="connsiteX0" fmla="*/ 280221 w 7322712"/>
              <a:gd name="connsiteY0" fmla="*/ 165218 h 4754320"/>
              <a:gd name="connsiteX1" fmla="*/ 3453768 w 7322712"/>
              <a:gd name="connsiteY1" fmla="*/ 55732 h 4754320"/>
              <a:gd name="connsiteX2" fmla="*/ 6968582 w 7322712"/>
              <a:gd name="connsiteY2" fmla="*/ 170063 h 4754320"/>
              <a:gd name="connsiteX3" fmla="*/ 7316681 w 7322712"/>
              <a:gd name="connsiteY3" fmla="*/ 2447564 h 4754320"/>
              <a:gd name="connsiteX4" fmla="*/ 7003354 w 7322712"/>
              <a:gd name="connsiteY4" fmla="*/ 4577188 h 4754320"/>
              <a:gd name="connsiteX5" fmla="*/ 3644267 w 7322712"/>
              <a:gd name="connsiteY5" fmla="*/ 4670064 h 4754320"/>
              <a:gd name="connsiteX6" fmla="*/ 348710 w 7322712"/>
              <a:gd name="connsiteY6" fmla="*/ 4580470 h 4754320"/>
              <a:gd name="connsiteX7" fmla="*/ 280221 w 7322712"/>
              <a:gd name="connsiteY7" fmla="*/ 165218 h 4754320"/>
              <a:gd name="connsiteX0" fmla="*/ 280221 w 7353503"/>
              <a:gd name="connsiteY0" fmla="*/ 184492 h 4773594"/>
              <a:gd name="connsiteX1" fmla="*/ 3453768 w 7353503"/>
              <a:gd name="connsiteY1" fmla="*/ 75006 h 4773594"/>
              <a:gd name="connsiteX2" fmla="*/ 6968582 w 7353503"/>
              <a:gd name="connsiteY2" fmla="*/ 189337 h 4773594"/>
              <a:gd name="connsiteX3" fmla="*/ 7316681 w 7353503"/>
              <a:gd name="connsiteY3" fmla="*/ 2466838 h 4773594"/>
              <a:gd name="connsiteX4" fmla="*/ 7003354 w 7353503"/>
              <a:gd name="connsiteY4" fmla="*/ 4596462 h 4773594"/>
              <a:gd name="connsiteX5" fmla="*/ 3644267 w 7353503"/>
              <a:gd name="connsiteY5" fmla="*/ 4689338 h 4773594"/>
              <a:gd name="connsiteX6" fmla="*/ 348710 w 7353503"/>
              <a:gd name="connsiteY6" fmla="*/ 4599744 h 4773594"/>
              <a:gd name="connsiteX7" fmla="*/ 280221 w 7353503"/>
              <a:gd name="connsiteY7" fmla="*/ 184492 h 4773594"/>
              <a:gd name="connsiteX0" fmla="*/ 280221 w 7353503"/>
              <a:gd name="connsiteY0" fmla="*/ 184492 h 4773594"/>
              <a:gd name="connsiteX1" fmla="*/ 3453768 w 7353503"/>
              <a:gd name="connsiteY1" fmla="*/ 75006 h 4773594"/>
              <a:gd name="connsiteX2" fmla="*/ 6968582 w 7353503"/>
              <a:gd name="connsiteY2" fmla="*/ 189337 h 4773594"/>
              <a:gd name="connsiteX3" fmla="*/ 7316681 w 7353503"/>
              <a:gd name="connsiteY3" fmla="*/ 2466838 h 4773594"/>
              <a:gd name="connsiteX4" fmla="*/ 7003354 w 7353503"/>
              <a:gd name="connsiteY4" fmla="*/ 4596462 h 4773594"/>
              <a:gd name="connsiteX5" fmla="*/ 3644267 w 7353503"/>
              <a:gd name="connsiteY5" fmla="*/ 4689338 h 4773594"/>
              <a:gd name="connsiteX6" fmla="*/ 348710 w 7353503"/>
              <a:gd name="connsiteY6" fmla="*/ 4599744 h 4773594"/>
              <a:gd name="connsiteX7" fmla="*/ 280221 w 7353503"/>
              <a:gd name="connsiteY7" fmla="*/ 184492 h 4773594"/>
              <a:gd name="connsiteX0" fmla="*/ 280221 w 7322712"/>
              <a:gd name="connsiteY0" fmla="*/ 184492 h 4773594"/>
              <a:gd name="connsiteX1" fmla="*/ 3453768 w 7322712"/>
              <a:gd name="connsiteY1" fmla="*/ 75006 h 4773594"/>
              <a:gd name="connsiteX2" fmla="*/ 6968582 w 7322712"/>
              <a:gd name="connsiteY2" fmla="*/ 189337 h 4773594"/>
              <a:gd name="connsiteX3" fmla="*/ 7316681 w 7322712"/>
              <a:gd name="connsiteY3" fmla="*/ 2466838 h 4773594"/>
              <a:gd name="connsiteX4" fmla="*/ 7003354 w 7322712"/>
              <a:gd name="connsiteY4" fmla="*/ 4596462 h 4773594"/>
              <a:gd name="connsiteX5" fmla="*/ 3644267 w 7322712"/>
              <a:gd name="connsiteY5" fmla="*/ 4689338 h 4773594"/>
              <a:gd name="connsiteX6" fmla="*/ 348710 w 7322712"/>
              <a:gd name="connsiteY6" fmla="*/ 4599744 h 4773594"/>
              <a:gd name="connsiteX7" fmla="*/ 280221 w 7322712"/>
              <a:gd name="connsiteY7" fmla="*/ 184492 h 4773594"/>
              <a:gd name="connsiteX0" fmla="*/ 280221 w 7322712"/>
              <a:gd name="connsiteY0" fmla="*/ 184492 h 4773594"/>
              <a:gd name="connsiteX1" fmla="*/ 3453768 w 7322712"/>
              <a:gd name="connsiteY1" fmla="*/ 75006 h 4773594"/>
              <a:gd name="connsiteX2" fmla="*/ 6968582 w 7322712"/>
              <a:gd name="connsiteY2" fmla="*/ 189337 h 4773594"/>
              <a:gd name="connsiteX3" fmla="*/ 7316681 w 7322712"/>
              <a:gd name="connsiteY3" fmla="*/ 2466838 h 4773594"/>
              <a:gd name="connsiteX4" fmla="*/ 7003354 w 7322712"/>
              <a:gd name="connsiteY4" fmla="*/ 4596462 h 4773594"/>
              <a:gd name="connsiteX5" fmla="*/ 3644267 w 7322712"/>
              <a:gd name="connsiteY5" fmla="*/ 4689338 h 4773594"/>
              <a:gd name="connsiteX6" fmla="*/ 348710 w 7322712"/>
              <a:gd name="connsiteY6" fmla="*/ 4599744 h 4773594"/>
              <a:gd name="connsiteX7" fmla="*/ 280221 w 7322712"/>
              <a:gd name="connsiteY7" fmla="*/ 184492 h 4773594"/>
              <a:gd name="connsiteX0" fmla="*/ 280221 w 7325261"/>
              <a:gd name="connsiteY0" fmla="*/ 165218 h 4754320"/>
              <a:gd name="connsiteX1" fmla="*/ 3453768 w 7325261"/>
              <a:gd name="connsiteY1" fmla="*/ 55732 h 4754320"/>
              <a:gd name="connsiteX2" fmla="*/ 7021499 w 7325261"/>
              <a:gd name="connsiteY2" fmla="*/ 212397 h 4754320"/>
              <a:gd name="connsiteX3" fmla="*/ 7316681 w 7325261"/>
              <a:gd name="connsiteY3" fmla="*/ 2447564 h 4754320"/>
              <a:gd name="connsiteX4" fmla="*/ 7003354 w 7325261"/>
              <a:gd name="connsiteY4" fmla="*/ 4577188 h 4754320"/>
              <a:gd name="connsiteX5" fmla="*/ 3644267 w 7325261"/>
              <a:gd name="connsiteY5" fmla="*/ 4670064 h 4754320"/>
              <a:gd name="connsiteX6" fmla="*/ 348710 w 7325261"/>
              <a:gd name="connsiteY6" fmla="*/ 4580470 h 4754320"/>
              <a:gd name="connsiteX7" fmla="*/ 280221 w 7325261"/>
              <a:gd name="connsiteY7" fmla="*/ 165218 h 4754320"/>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303529 w 7348569"/>
              <a:gd name="connsiteY0" fmla="*/ 207690 h 4796792"/>
              <a:gd name="connsiteX1" fmla="*/ 3477076 w 7348569"/>
              <a:gd name="connsiteY1" fmla="*/ 98204 h 4796792"/>
              <a:gd name="connsiteX2" fmla="*/ 7044807 w 7348569"/>
              <a:gd name="connsiteY2" fmla="*/ 254869 h 4796792"/>
              <a:gd name="connsiteX3" fmla="*/ 7339989 w 7348569"/>
              <a:gd name="connsiteY3" fmla="*/ 2490036 h 4796792"/>
              <a:gd name="connsiteX4" fmla="*/ 7026662 w 7348569"/>
              <a:gd name="connsiteY4" fmla="*/ 4619660 h 4796792"/>
              <a:gd name="connsiteX5" fmla="*/ 3667575 w 7348569"/>
              <a:gd name="connsiteY5" fmla="*/ 4712536 h 4796792"/>
              <a:gd name="connsiteX6" fmla="*/ 372018 w 7348569"/>
              <a:gd name="connsiteY6" fmla="*/ 4622942 h 4796792"/>
              <a:gd name="connsiteX7" fmla="*/ 303529 w 7348569"/>
              <a:gd name="connsiteY7" fmla="*/ 207690 h 4796792"/>
              <a:gd name="connsiteX0" fmla="*/ 303529 w 7348569"/>
              <a:gd name="connsiteY0" fmla="*/ 207690 h 4796792"/>
              <a:gd name="connsiteX1" fmla="*/ 3477076 w 7348569"/>
              <a:gd name="connsiteY1" fmla="*/ 98204 h 4796792"/>
              <a:gd name="connsiteX2" fmla="*/ 7044807 w 7348569"/>
              <a:gd name="connsiteY2" fmla="*/ 254869 h 4796792"/>
              <a:gd name="connsiteX3" fmla="*/ 7339989 w 7348569"/>
              <a:gd name="connsiteY3" fmla="*/ 2490036 h 4796792"/>
              <a:gd name="connsiteX4" fmla="*/ 7026662 w 7348569"/>
              <a:gd name="connsiteY4" fmla="*/ 4619660 h 4796792"/>
              <a:gd name="connsiteX5" fmla="*/ 3667575 w 7348569"/>
              <a:gd name="connsiteY5" fmla="*/ 4712536 h 4796792"/>
              <a:gd name="connsiteX6" fmla="*/ 372018 w 7348569"/>
              <a:gd name="connsiteY6" fmla="*/ 4622942 h 4796792"/>
              <a:gd name="connsiteX7" fmla="*/ 303529 w 7348569"/>
              <a:gd name="connsiteY7" fmla="*/ 207690 h 4796792"/>
              <a:gd name="connsiteX0" fmla="*/ 303529 w 7348569"/>
              <a:gd name="connsiteY0" fmla="*/ 207690 h 4845989"/>
              <a:gd name="connsiteX1" fmla="*/ 3477076 w 7348569"/>
              <a:gd name="connsiteY1" fmla="*/ 98204 h 4845989"/>
              <a:gd name="connsiteX2" fmla="*/ 7044807 w 7348569"/>
              <a:gd name="connsiteY2" fmla="*/ 254869 h 4845989"/>
              <a:gd name="connsiteX3" fmla="*/ 7339989 w 7348569"/>
              <a:gd name="connsiteY3" fmla="*/ 2490036 h 4845989"/>
              <a:gd name="connsiteX4" fmla="*/ 7026662 w 7348569"/>
              <a:gd name="connsiteY4" fmla="*/ 4619660 h 4845989"/>
              <a:gd name="connsiteX5" fmla="*/ 3667575 w 7348569"/>
              <a:gd name="connsiteY5" fmla="*/ 4712536 h 4845989"/>
              <a:gd name="connsiteX6" fmla="*/ 372018 w 7348569"/>
              <a:gd name="connsiteY6" fmla="*/ 4697025 h 4845989"/>
              <a:gd name="connsiteX7" fmla="*/ 303529 w 7348569"/>
              <a:gd name="connsiteY7" fmla="*/ 207690 h 4845989"/>
              <a:gd name="connsiteX0" fmla="*/ 293099 w 7338139"/>
              <a:gd name="connsiteY0" fmla="*/ 207690 h 4853564"/>
              <a:gd name="connsiteX1" fmla="*/ 3466646 w 7338139"/>
              <a:gd name="connsiteY1" fmla="*/ 98204 h 4853564"/>
              <a:gd name="connsiteX2" fmla="*/ 7034377 w 7338139"/>
              <a:gd name="connsiteY2" fmla="*/ 254869 h 4853564"/>
              <a:gd name="connsiteX3" fmla="*/ 7329559 w 7338139"/>
              <a:gd name="connsiteY3" fmla="*/ 2490036 h 4853564"/>
              <a:gd name="connsiteX4" fmla="*/ 7016232 w 7338139"/>
              <a:gd name="connsiteY4" fmla="*/ 4619660 h 4853564"/>
              <a:gd name="connsiteX5" fmla="*/ 3657145 w 7338139"/>
              <a:gd name="connsiteY5" fmla="*/ 4712536 h 4853564"/>
              <a:gd name="connsiteX6" fmla="*/ 382755 w 7338139"/>
              <a:gd name="connsiteY6" fmla="*/ 4707608 h 4853564"/>
              <a:gd name="connsiteX7" fmla="*/ 293099 w 7338139"/>
              <a:gd name="connsiteY7" fmla="*/ 207690 h 4853564"/>
              <a:gd name="connsiteX0" fmla="*/ 308884 w 7353924"/>
              <a:gd name="connsiteY0" fmla="*/ 207690 h 4824019"/>
              <a:gd name="connsiteX1" fmla="*/ 3482431 w 7353924"/>
              <a:gd name="connsiteY1" fmla="*/ 98204 h 4824019"/>
              <a:gd name="connsiteX2" fmla="*/ 7050162 w 7353924"/>
              <a:gd name="connsiteY2" fmla="*/ 254869 h 4824019"/>
              <a:gd name="connsiteX3" fmla="*/ 7345344 w 7353924"/>
              <a:gd name="connsiteY3" fmla="*/ 2490036 h 4824019"/>
              <a:gd name="connsiteX4" fmla="*/ 7032017 w 7353924"/>
              <a:gd name="connsiteY4" fmla="*/ 4619660 h 4824019"/>
              <a:gd name="connsiteX5" fmla="*/ 3672930 w 7353924"/>
              <a:gd name="connsiteY5" fmla="*/ 4712536 h 4824019"/>
              <a:gd name="connsiteX6" fmla="*/ 366790 w 7353924"/>
              <a:gd name="connsiteY6" fmla="*/ 4665275 h 4824019"/>
              <a:gd name="connsiteX7" fmla="*/ 308884 w 7353924"/>
              <a:gd name="connsiteY7" fmla="*/ 207690 h 4824019"/>
              <a:gd name="connsiteX0" fmla="*/ 308884 w 7353924"/>
              <a:gd name="connsiteY0" fmla="*/ 207690 h 4820626"/>
              <a:gd name="connsiteX1" fmla="*/ 3482431 w 7353924"/>
              <a:gd name="connsiteY1" fmla="*/ 98204 h 4820626"/>
              <a:gd name="connsiteX2" fmla="*/ 7050162 w 7353924"/>
              <a:gd name="connsiteY2" fmla="*/ 254869 h 4820626"/>
              <a:gd name="connsiteX3" fmla="*/ 7345344 w 7353924"/>
              <a:gd name="connsiteY3" fmla="*/ 2490036 h 4820626"/>
              <a:gd name="connsiteX4" fmla="*/ 7032017 w 7353924"/>
              <a:gd name="connsiteY4" fmla="*/ 4619660 h 4820626"/>
              <a:gd name="connsiteX5" fmla="*/ 3482430 w 7353924"/>
              <a:gd name="connsiteY5" fmla="*/ 4701953 h 4820626"/>
              <a:gd name="connsiteX6" fmla="*/ 366790 w 7353924"/>
              <a:gd name="connsiteY6" fmla="*/ 4665275 h 4820626"/>
              <a:gd name="connsiteX7" fmla="*/ 308884 w 7353924"/>
              <a:gd name="connsiteY7" fmla="*/ 207690 h 4820626"/>
              <a:gd name="connsiteX0" fmla="*/ 308884 w 7353924"/>
              <a:gd name="connsiteY0" fmla="*/ 207690 h 4820626"/>
              <a:gd name="connsiteX1" fmla="*/ 3482431 w 7353924"/>
              <a:gd name="connsiteY1" fmla="*/ 98204 h 4820626"/>
              <a:gd name="connsiteX2" fmla="*/ 7050162 w 7353924"/>
              <a:gd name="connsiteY2" fmla="*/ 254869 h 4820626"/>
              <a:gd name="connsiteX3" fmla="*/ 7345344 w 7353924"/>
              <a:gd name="connsiteY3" fmla="*/ 2490036 h 4820626"/>
              <a:gd name="connsiteX4" fmla="*/ 7032017 w 7353924"/>
              <a:gd name="connsiteY4" fmla="*/ 4619660 h 4820626"/>
              <a:gd name="connsiteX5" fmla="*/ 3482430 w 7353924"/>
              <a:gd name="connsiteY5" fmla="*/ 4701953 h 4820626"/>
              <a:gd name="connsiteX6" fmla="*/ 366790 w 7353924"/>
              <a:gd name="connsiteY6" fmla="*/ 4665275 h 4820626"/>
              <a:gd name="connsiteX7" fmla="*/ 308884 w 7353924"/>
              <a:gd name="connsiteY7" fmla="*/ 207690 h 4820626"/>
              <a:gd name="connsiteX0" fmla="*/ 293099 w 7338139"/>
              <a:gd name="connsiteY0" fmla="*/ 207690 h 4799498"/>
              <a:gd name="connsiteX1" fmla="*/ 3466646 w 7338139"/>
              <a:gd name="connsiteY1" fmla="*/ 98204 h 4799498"/>
              <a:gd name="connsiteX2" fmla="*/ 7034377 w 7338139"/>
              <a:gd name="connsiteY2" fmla="*/ 254869 h 4799498"/>
              <a:gd name="connsiteX3" fmla="*/ 7329559 w 7338139"/>
              <a:gd name="connsiteY3" fmla="*/ 2490036 h 4799498"/>
              <a:gd name="connsiteX4" fmla="*/ 7016232 w 7338139"/>
              <a:gd name="connsiteY4" fmla="*/ 4619660 h 4799498"/>
              <a:gd name="connsiteX5" fmla="*/ 3466645 w 7338139"/>
              <a:gd name="connsiteY5" fmla="*/ 4701953 h 4799498"/>
              <a:gd name="connsiteX6" fmla="*/ 382755 w 7338139"/>
              <a:gd name="connsiteY6" fmla="*/ 4633525 h 4799498"/>
              <a:gd name="connsiteX7" fmla="*/ 293099 w 7338139"/>
              <a:gd name="connsiteY7" fmla="*/ 207690 h 4799498"/>
              <a:gd name="connsiteX0" fmla="*/ 293099 w 7338139"/>
              <a:gd name="connsiteY0" fmla="*/ 207690 h 4767935"/>
              <a:gd name="connsiteX1" fmla="*/ 3466646 w 7338139"/>
              <a:gd name="connsiteY1" fmla="*/ 98204 h 4767935"/>
              <a:gd name="connsiteX2" fmla="*/ 7034377 w 7338139"/>
              <a:gd name="connsiteY2" fmla="*/ 254869 h 4767935"/>
              <a:gd name="connsiteX3" fmla="*/ 7329559 w 7338139"/>
              <a:gd name="connsiteY3" fmla="*/ 2490036 h 4767935"/>
              <a:gd name="connsiteX4" fmla="*/ 7016232 w 7338139"/>
              <a:gd name="connsiteY4" fmla="*/ 4619660 h 4767935"/>
              <a:gd name="connsiteX5" fmla="*/ 3466645 w 7338139"/>
              <a:gd name="connsiteY5" fmla="*/ 4701953 h 4767935"/>
              <a:gd name="connsiteX6" fmla="*/ 382755 w 7338139"/>
              <a:gd name="connsiteY6" fmla="*/ 4633525 h 4767935"/>
              <a:gd name="connsiteX7" fmla="*/ 293099 w 7338139"/>
              <a:gd name="connsiteY7" fmla="*/ 207690 h 4767935"/>
              <a:gd name="connsiteX0" fmla="*/ 293099 w 8504376"/>
              <a:gd name="connsiteY0" fmla="*/ 207690 h 4767935"/>
              <a:gd name="connsiteX1" fmla="*/ 3466646 w 8504376"/>
              <a:gd name="connsiteY1" fmla="*/ 98204 h 4767935"/>
              <a:gd name="connsiteX2" fmla="*/ 7034377 w 8504376"/>
              <a:gd name="connsiteY2" fmla="*/ 254869 h 4767935"/>
              <a:gd name="connsiteX3" fmla="*/ 8504309 w 8504376"/>
              <a:gd name="connsiteY3" fmla="*/ 2352452 h 4767935"/>
              <a:gd name="connsiteX4" fmla="*/ 7016232 w 8504376"/>
              <a:gd name="connsiteY4" fmla="*/ 4619660 h 4767935"/>
              <a:gd name="connsiteX5" fmla="*/ 3466645 w 8504376"/>
              <a:gd name="connsiteY5" fmla="*/ 4701953 h 4767935"/>
              <a:gd name="connsiteX6" fmla="*/ 382755 w 8504376"/>
              <a:gd name="connsiteY6" fmla="*/ 4633525 h 4767935"/>
              <a:gd name="connsiteX7" fmla="*/ 293099 w 8504376"/>
              <a:gd name="connsiteY7" fmla="*/ 207690 h 4767935"/>
              <a:gd name="connsiteX0" fmla="*/ 293099 w 9071700"/>
              <a:gd name="connsiteY0" fmla="*/ 214160 h 4774405"/>
              <a:gd name="connsiteX1" fmla="*/ 3466646 w 9071700"/>
              <a:gd name="connsiteY1" fmla="*/ 104674 h 4774405"/>
              <a:gd name="connsiteX2" fmla="*/ 8981710 w 9071700"/>
              <a:gd name="connsiteY2" fmla="*/ 250756 h 4774405"/>
              <a:gd name="connsiteX3" fmla="*/ 8504309 w 9071700"/>
              <a:gd name="connsiteY3" fmla="*/ 2358922 h 4774405"/>
              <a:gd name="connsiteX4" fmla="*/ 7016232 w 9071700"/>
              <a:gd name="connsiteY4" fmla="*/ 4626130 h 4774405"/>
              <a:gd name="connsiteX5" fmla="*/ 3466645 w 9071700"/>
              <a:gd name="connsiteY5" fmla="*/ 4708423 h 4774405"/>
              <a:gd name="connsiteX6" fmla="*/ 382755 w 9071700"/>
              <a:gd name="connsiteY6" fmla="*/ 4639995 h 4774405"/>
              <a:gd name="connsiteX7" fmla="*/ 293099 w 9071700"/>
              <a:gd name="connsiteY7" fmla="*/ 214160 h 4774405"/>
              <a:gd name="connsiteX0" fmla="*/ 293099 w 9071700"/>
              <a:gd name="connsiteY0" fmla="*/ 236106 h 4796351"/>
              <a:gd name="connsiteX1" fmla="*/ 4651979 w 9071700"/>
              <a:gd name="connsiteY1" fmla="*/ 73704 h 4796351"/>
              <a:gd name="connsiteX2" fmla="*/ 8981710 w 9071700"/>
              <a:gd name="connsiteY2" fmla="*/ 272702 h 4796351"/>
              <a:gd name="connsiteX3" fmla="*/ 8504309 w 9071700"/>
              <a:gd name="connsiteY3" fmla="*/ 2380868 h 4796351"/>
              <a:gd name="connsiteX4" fmla="*/ 7016232 w 9071700"/>
              <a:gd name="connsiteY4" fmla="*/ 4648076 h 4796351"/>
              <a:gd name="connsiteX5" fmla="*/ 3466645 w 9071700"/>
              <a:gd name="connsiteY5" fmla="*/ 4730369 h 4796351"/>
              <a:gd name="connsiteX6" fmla="*/ 382755 w 9071700"/>
              <a:gd name="connsiteY6" fmla="*/ 4661941 h 4796351"/>
              <a:gd name="connsiteX7" fmla="*/ 293099 w 9071700"/>
              <a:gd name="connsiteY7" fmla="*/ 236106 h 4796351"/>
              <a:gd name="connsiteX0" fmla="*/ 259540 w 9112224"/>
              <a:gd name="connsiteY0" fmla="*/ 214940 h 4796351"/>
              <a:gd name="connsiteX1" fmla="*/ 4692503 w 9112224"/>
              <a:gd name="connsiteY1" fmla="*/ 73704 h 4796351"/>
              <a:gd name="connsiteX2" fmla="*/ 9022234 w 9112224"/>
              <a:gd name="connsiteY2" fmla="*/ 272702 h 4796351"/>
              <a:gd name="connsiteX3" fmla="*/ 8544833 w 9112224"/>
              <a:gd name="connsiteY3" fmla="*/ 2380868 h 4796351"/>
              <a:gd name="connsiteX4" fmla="*/ 7056756 w 9112224"/>
              <a:gd name="connsiteY4" fmla="*/ 4648076 h 4796351"/>
              <a:gd name="connsiteX5" fmla="*/ 3507169 w 9112224"/>
              <a:gd name="connsiteY5" fmla="*/ 4730369 h 4796351"/>
              <a:gd name="connsiteX6" fmla="*/ 423279 w 9112224"/>
              <a:gd name="connsiteY6" fmla="*/ 4661941 h 4796351"/>
              <a:gd name="connsiteX7" fmla="*/ 259540 w 9112224"/>
              <a:gd name="connsiteY7" fmla="*/ 214940 h 4796351"/>
              <a:gd name="connsiteX0" fmla="*/ 259540 w 9112224"/>
              <a:gd name="connsiteY0" fmla="*/ 266659 h 4848070"/>
              <a:gd name="connsiteX1" fmla="*/ 4692503 w 9112224"/>
              <a:gd name="connsiteY1" fmla="*/ 125423 h 4848070"/>
              <a:gd name="connsiteX2" fmla="*/ 9022234 w 9112224"/>
              <a:gd name="connsiteY2" fmla="*/ 324421 h 4848070"/>
              <a:gd name="connsiteX3" fmla="*/ 8544833 w 9112224"/>
              <a:gd name="connsiteY3" fmla="*/ 2432587 h 4848070"/>
              <a:gd name="connsiteX4" fmla="*/ 7056756 w 9112224"/>
              <a:gd name="connsiteY4" fmla="*/ 4699795 h 4848070"/>
              <a:gd name="connsiteX5" fmla="*/ 3507169 w 9112224"/>
              <a:gd name="connsiteY5" fmla="*/ 4782088 h 4848070"/>
              <a:gd name="connsiteX6" fmla="*/ 423279 w 9112224"/>
              <a:gd name="connsiteY6" fmla="*/ 4713660 h 4848070"/>
              <a:gd name="connsiteX7" fmla="*/ 259540 w 9112224"/>
              <a:gd name="connsiteY7" fmla="*/ 266659 h 4848070"/>
              <a:gd name="connsiteX0" fmla="*/ 264055 w 9106156"/>
              <a:gd name="connsiteY0" fmla="*/ 287661 h 4816156"/>
              <a:gd name="connsiteX1" fmla="*/ 4686435 w 9106156"/>
              <a:gd name="connsiteY1" fmla="*/ 93509 h 4816156"/>
              <a:gd name="connsiteX2" fmla="*/ 9016166 w 9106156"/>
              <a:gd name="connsiteY2" fmla="*/ 292507 h 4816156"/>
              <a:gd name="connsiteX3" fmla="*/ 8538765 w 9106156"/>
              <a:gd name="connsiteY3" fmla="*/ 2400673 h 4816156"/>
              <a:gd name="connsiteX4" fmla="*/ 7050688 w 9106156"/>
              <a:gd name="connsiteY4" fmla="*/ 4667881 h 4816156"/>
              <a:gd name="connsiteX5" fmla="*/ 3501101 w 9106156"/>
              <a:gd name="connsiteY5" fmla="*/ 4750174 h 4816156"/>
              <a:gd name="connsiteX6" fmla="*/ 417211 w 9106156"/>
              <a:gd name="connsiteY6" fmla="*/ 4681746 h 4816156"/>
              <a:gd name="connsiteX7" fmla="*/ 264055 w 9106156"/>
              <a:gd name="connsiteY7" fmla="*/ 287661 h 4816156"/>
              <a:gd name="connsiteX0" fmla="*/ 264055 w 9106156"/>
              <a:gd name="connsiteY0" fmla="*/ 300695 h 4829190"/>
              <a:gd name="connsiteX1" fmla="*/ 4686435 w 9106156"/>
              <a:gd name="connsiteY1" fmla="*/ 106543 h 4829190"/>
              <a:gd name="connsiteX2" fmla="*/ 9016166 w 9106156"/>
              <a:gd name="connsiteY2" fmla="*/ 305541 h 4829190"/>
              <a:gd name="connsiteX3" fmla="*/ 8538765 w 9106156"/>
              <a:gd name="connsiteY3" fmla="*/ 2413707 h 4829190"/>
              <a:gd name="connsiteX4" fmla="*/ 7050688 w 9106156"/>
              <a:gd name="connsiteY4" fmla="*/ 4680915 h 4829190"/>
              <a:gd name="connsiteX5" fmla="*/ 3501101 w 9106156"/>
              <a:gd name="connsiteY5" fmla="*/ 4763208 h 4829190"/>
              <a:gd name="connsiteX6" fmla="*/ 417211 w 9106156"/>
              <a:gd name="connsiteY6" fmla="*/ 4694780 h 4829190"/>
              <a:gd name="connsiteX7" fmla="*/ 264055 w 9106156"/>
              <a:gd name="connsiteY7" fmla="*/ 300695 h 4829190"/>
              <a:gd name="connsiteX0" fmla="*/ 259540 w 9112224"/>
              <a:gd name="connsiteY0" fmla="*/ 288110 h 4848355"/>
              <a:gd name="connsiteX1" fmla="*/ 4692503 w 9112224"/>
              <a:gd name="connsiteY1" fmla="*/ 125708 h 4848355"/>
              <a:gd name="connsiteX2" fmla="*/ 9022234 w 9112224"/>
              <a:gd name="connsiteY2" fmla="*/ 324706 h 4848355"/>
              <a:gd name="connsiteX3" fmla="*/ 8544833 w 9112224"/>
              <a:gd name="connsiteY3" fmla="*/ 2432872 h 4848355"/>
              <a:gd name="connsiteX4" fmla="*/ 7056756 w 9112224"/>
              <a:gd name="connsiteY4" fmla="*/ 4700080 h 4848355"/>
              <a:gd name="connsiteX5" fmla="*/ 3507169 w 9112224"/>
              <a:gd name="connsiteY5" fmla="*/ 4782373 h 4848355"/>
              <a:gd name="connsiteX6" fmla="*/ 423279 w 9112224"/>
              <a:gd name="connsiteY6" fmla="*/ 4713945 h 4848355"/>
              <a:gd name="connsiteX7" fmla="*/ 259540 w 9112224"/>
              <a:gd name="connsiteY7" fmla="*/ 288110 h 4848355"/>
              <a:gd name="connsiteX0" fmla="*/ 268662 w 9100180"/>
              <a:gd name="connsiteY0" fmla="*/ 331357 h 4796352"/>
              <a:gd name="connsiteX1" fmla="*/ 4680459 w 9100180"/>
              <a:gd name="connsiteY1" fmla="*/ 73705 h 4796352"/>
              <a:gd name="connsiteX2" fmla="*/ 9010190 w 9100180"/>
              <a:gd name="connsiteY2" fmla="*/ 272703 h 4796352"/>
              <a:gd name="connsiteX3" fmla="*/ 8532789 w 9100180"/>
              <a:gd name="connsiteY3" fmla="*/ 2380869 h 4796352"/>
              <a:gd name="connsiteX4" fmla="*/ 7044712 w 9100180"/>
              <a:gd name="connsiteY4" fmla="*/ 4648077 h 4796352"/>
              <a:gd name="connsiteX5" fmla="*/ 3495125 w 9100180"/>
              <a:gd name="connsiteY5" fmla="*/ 4730370 h 4796352"/>
              <a:gd name="connsiteX6" fmla="*/ 411235 w 9100180"/>
              <a:gd name="connsiteY6" fmla="*/ 4661942 h 4796352"/>
              <a:gd name="connsiteX7" fmla="*/ 268662 w 9100180"/>
              <a:gd name="connsiteY7" fmla="*/ 331357 h 4796352"/>
              <a:gd name="connsiteX0" fmla="*/ 268662 w 9277116"/>
              <a:gd name="connsiteY0" fmla="*/ 331357 h 4796352"/>
              <a:gd name="connsiteX1" fmla="*/ 4680459 w 9277116"/>
              <a:gd name="connsiteY1" fmla="*/ 73705 h 4796352"/>
              <a:gd name="connsiteX2" fmla="*/ 9010190 w 9277116"/>
              <a:gd name="connsiteY2" fmla="*/ 272703 h 4796352"/>
              <a:gd name="connsiteX3" fmla="*/ 8532789 w 9277116"/>
              <a:gd name="connsiteY3" fmla="*/ 2380869 h 4796352"/>
              <a:gd name="connsiteX4" fmla="*/ 9182545 w 9277116"/>
              <a:gd name="connsiteY4" fmla="*/ 4679827 h 4796352"/>
              <a:gd name="connsiteX5" fmla="*/ 3495125 w 9277116"/>
              <a:gd name="connsiteY5" fmla="*/ 4730370 h 4796352"/>
              <a:gd name="connsiteX6" fmla="*/ 411235 w 9277116"/>
              <a:gd name="connsiteY6" fmla="*/ 4661942 h 4796352"/>
              <a:gd name="connsiteX7" fmla="*/ 268662 w 9277116"/>
              <a:gd name="connsiteY7" fmla="*/ 331357 h 4796352"/>
              <a:gd name="connsiteX0" fmla="*/ 268662 w 9486667"/>
              <a:gd name="connsiteY0" fmla="*/ 331357 h 4796352"/>
              <a:gd name="connsiteX1" fmla="*/ 4680459 w 9486667"/>
              <a:gd name="connsiteY1" fmla="*/ 73705 h 4796352"/>
              <a:gd name="connsiteX2" fmla="*/ 9010190 w 9486667"/>
              <a:gd name="connsiteY2" fmla="*/ 272703 h 4796352"/>
              <a:gd name="connsiteX3" fmla="*/ 9474705 w 9486667"/>
              <a:gd name="connsiteY3" fmla="*/ 2317369 h 4796352"/>
              <a:gd name="connsiteX4" fmla="*/ 9182545 w 9486667"/>
              <a:gd name="connsiteY4" fmla="*/ 4679827 h 4796352"/>
              <a:gd name="connsiteX5" fmla="*/ 3495125 w 9486667"/>
              <a:gd name="connsiteY5" fmla="*/ 4730370 h 4796352"/>
              <a:gd name="connsiteX6" fmla="*/ 411235 w 9486667"/>
              <a:gd name="connsiteY6" fmla="*/ 4661942 h 4796352"/>
              <a:gd name="connsiteX7" fmla="*/ 268662 w 9486667"/>
              <a:gd name="connsiteY7" fmla="*/ 331357 h 4796352"/>
              <a:gd name="connsiteX0" fmla="*/ 268662 w 9475299"/>
              <a:gd name="connsiteY0" fmla="*/ 331357 h 4805604"/>
              <a:gd name="connsiteX1" fmla="*/ 4680459 w 9475299"/>
              <a:gd name="connsiteY1" fmla="*/ 73705 h 4805604"/>
              <a:gd name="connsiteX2" fmla="*/ 9010190 w 9475299"/>
              <a:gd name="connsiteY2" fmla="*/ 272703 h 4805604"/>
              <a:gd name="connsiteX3" fmla="*/ 9474705 w 9475299"/>
              <a:gd name="connsiteY3" fmla="*/ 2317369 h 4805604"/>
              <a:gd name="connsiteX4" fmla="*/ 9087295 w 9475299"/>
              <a:gd name="connsiteY4" fmla="*/ 4700994 h 4805604"/>
              <a:gd name="connsiteX5" fmla="*/ 3495125 w 9475299"/>
              <a:gd name="connsiteY5" fmla="*/ 4730370 h 4805604"/>
              <a:gd name="connsiteX6" fmla="*/ 411235 w 9475299"/>
              <a:gd name="connsiteY6" fmla="*/ 4661942 h 4805604"/>
              <a:gd name="connsiteX7" fmla="*/ 268662 w 9475299"/>
              <a:gd name="connsiteY7" fmla="*/ 331357 h 4805604"/>
              <a:gd name="connsiteX0" fmla="*/ 268662 w 9398864"/>
              <a:gd name="connsiteY0" fmla="*/ 331357 h 4805604"/>
              <a:gd name="connsiteX1" fmla="*/ 4680459 w 9398864"/>
              <a:gd name="connsiteY1" fmla="*/ 73705 h 4805604"/>
              <a:gd name="connsiteX2" fmla="*/ 9010190 w 9398864"/>
              <a:gd name="connsiteY2" fmla="*/ 272703 h 4805604"/>
              <a:gd name="connsiteX3" fmla="*/ 9390039 w 9398864"/>
              <a:gd name="connsiteY3" fmla="*/ 2327952 h 4805604"/>
              <a:gd name="connsiteX4" fmla="*/ 9087295 w 9398864"/>
              <a:gd name="connsiteY4" fmla="*/ 4700994 h 4805604"/>
              <a:gd name="connsiteX5" fmla="*/ 3495125 w 9398864"/>
              <a:gd name="connsiteY5" fmla="*/ 4730370 h 4805604"/>
              <a:gd name="connsiteX6" fmla="*/ 411235 w 9398864"/>
              <a:gd name="connsiteY6" fmla="*/ 4661942 h 4805604"/>
              <a:gd name="connsiteX7" fmla="*/ 268662 w 9398864"/>
              <a:gd name="connsiteY7" fmla="*/ 331357 h 4805604"/>
              <a:gd name="connsiteX0" fmla="*/ 268662 w 9398864"/>
              <a:gd name="connsiteY0" fmla="*/ 329277 h 4803524"/>
              <a:gd name="connsiteX1" fmla="*/ 4680459 w 9398864"/>
              <a:gd name="connsiteY1" fmla="*/ 71625 h 4803524"/>
              <a:gd name="connsiteX2" fmla="*/ 9063106 w 9398864"/>
              <a:gd name="connsiteY2" fmla="*/ 376457 h 4803524"/>
              <a:gd name="connsiteX3" fmla="*/ 9390039 w 9398864"/>
              <a:gd name="connsiteY3" fmla="*/ 2325872 h 4803524"/>
              <a:gd name="connsiteX4" fmla="*/ 9087295 w 9398864"/>
              <a:gd name="connsiteY4" fmla="*/ 4698914 h 4803524"/>
              <a:gd name="connsiteX5" fmla="*/ 3495125 w 9398864"/>
              <a:gd name="connsiteY5" fmla="*/ 4728290 h 4803524"/>
              <a:gd name="connsiteX6" fmla="*/ 411235 w 9398864"/>
              <a:gd name="connsiteY6" fmla="*/ 4659862 h 4803524"/>
              <a:gd name="connsiteX7" fmla="*/ 268662 w 9398864"/>
              <a:gd name="connsiteY7" fmla="*/ 329277 h 4803524"/>
              <a:gd name="connsiteX0" fmla="*/ 268662 w 9398864"/>
              <a:gd name="connsiteY0" fmla="*/ 309685 h 4783932"/>
              <a:gd name="connsiteX1" fmla="*/ 4722792 w 9398864"/>
              <a:gd name="connsiteY1" fmla="*/ 94366 h 4783932"/>
              <a:gd name="connsiteX2" fmla="*/ 9063106 w 9398864"/>
              <a:gd name="connsiteY2" fmla="*/ 356865 h 4783932"/>
              <a:gd name="connsiteX3" fmla="*/ 9390039 w 9398864"/>
              <a:gd name="connsiteY3" fmla="*/ 2306280 h 4783932"/>
              <a:gd name="connsiteX4" fmla="*/ 9087295 w 9398864"/>
              <a:gd name="connsiteY4" fmla="*/ 4679322 h 4783932"/>
              <a:gd name="connsiteX5" fmla="*/ 3495125 w 9398864"/>
              <a:gd name="connsiteY5" fmla="*/ 4708698 h 4783932"/>
              <a:gd name="connsiteX6" fmla="*/ 411235 w 9398864"/>
              <a:gd name="connsiteY6" fmla="*/ 4640270 h 4783932"/>
              <a:gd name="connsiteX7" fmla="*/ 268662 w 9398864"/>
              <a:gd name="connsiteY7" fmla="*/ 309685 h 4783932"/>
              <a:gd name="connsiteX0" fmla="*/ 314333 w 9349285"/>
              <a:gd name="connsiteY0" fmla="*/ 265759 h 4856423"/>
              <a:gd name="connsiteX1" fmla="*/ 4673213 w 9349285"/>
              <a:gd name="connsiteY1" fmla="*/ 166857 h 4856423"/>
              <a:gd name="connsiteX2" fmla="*/ 9013527 w 9349285"/>
              <a:gd name="connsiteY2" fmla="*/ 429356 h 4856423"/>
              <a:gd name="connsiteX3" fmla="*/ 9340460 w 9349285"/>
              <a:gd name="connsiteY3" fmla="*/ 2378771 h 4856423"/>
              <a:gd name="connsiteX4" fmla="*/ 9037716 w 9349285"/>
              <a:gd name="connsiteY4" fmla="*/ 4751813 h 4856423"/>
              <a:gd name="connsiteX5" fmla="*/ 3445546 w 9349285"/>
              <a:gd name="connsiteY5" fmla="*/ 4781189 h 4856423"/>
              <a:gd name="connsiteX6" fmla="*/ 361656 w 9349285"/>
              <a:gd name="connsiteY6" fmla="*/ 4712761 h 4856423"/>
              <a:gd name="connsiteX7" fmla="*/ 314333 w 9349285"/>
              <a:gd name="connsiteY7" fmla="*/ 265759 h 4856423"/>
              <a:gd name="connsiteX0" fmla="*/ 314333 w 9349285"/>
              <a:gd name="connsiteY0" fmla="*/ 152086 h 4742750"/>
              <a:gd name="connsiteX1" fmla="*/ 4673213 w 9349285"/>
              <a:gd name="connsiteY1" fmla="*/ 53184 h 4742750"/>
              <a:gd name="connsiteX2" fmla="*/ 9013527 w 9349285"/>
              <a:gd name="connsiteY2" fmla="*/ 315683 h 4742750"/>
              <a:gd name="connsiteX3" fmla="*/ 9340460 w 9349285"/>
              <a:gd name="connsiteY3" fmla="*/ 2265098 h 4742750"/>
              <a:gd name="connsiteX4" fmla="*/ 9037716 w 9349285"/>
              <a:gd name="connsiteY4" fmla="*/ 4638140 h 4742750"/>
              <a:gd name="connsiteX5" fmla="*/ 3445546 w 9349285"/>
              <a:gd name="connsiteY5" fmla="*/ 4667516 h 4742750"/>
              <a:gd name="connsiteX6" fmla="*/ 361656 w 9349285"/>
              <a:gd name="connsiteY6" fmla="*/ 4599088 h 4742750"/>
              <a:gd name="connsiteX7" fmla="*/ 314333 w 9349285"/>
              <a:gd name="connsiteY7" fmla="*/ 152086 h 4742750"/>
              <a:gd name="connsiteX0" fmla="*/ 287946 w 9322898"/>
              <a:gd name="connsiteY0" fmla="*/ 152086 h 4742750"/>
              <a:gd name="connsiteX1" fmla="*/ 4646826 w 9322898"/>
              <a:gd name="connsiteY1" fmla="*/ 53184 h 4742750"/>
              <a:gd name="connsiteX2" fmla="*/ 8987140 w 9322898"/>
              <a:gd name="connsiteY2" fmla="*/ 315683 h 4742750"/>
              <a:gd name="connsiteX3" fmla="*/ 9314073 w 9322898"/>
              <a:gd name="connsiteY3" fmla="*/ 2265098 h 4742750"/>
              <a:gd name="connsiteX4" fmla="*/ 9011329 w 9322898"/>
              <a:gd name="connsiteY4" fmla="*/ 4638140 h 4742750"/>
              <a:gd name="connsiteX5" fmla="*/ 3419159 w 9322898"/>
              <a:gd name="connsiteY5" fmla="*/ 4667516 h 4742750"/>
              <a:gd name="connsiteX6" fmla="*/ 335269 w 9322898"/>
              <a:gd name="connsiteY6" fmla="*/ 4599088 h 4742750"/>
              <a:gd name="connsiteX7" fmla="*/ 287946 w 9322898"/>
              <a:gd name="connsiteY7" fmla="*/ 152086 h 4742750"/>
              <a:gd name="connsiteX0" fmla="*/ 374685 w 9409637"/>
              <a:gd name="connsiteY0" fmla="*/ 152086 h 4742750"/>
              <a:gd name="connsiteX1" fmla="*/ 4733565 w 9409637"/>
              <a:gd name="connsiteY1" fmla="*/ 53184 h 4742750"/>
              <a:gd name="connsiteX2" fmla="*/ 9073879 w 9409637"/>
              <a:gd name="connsiteY2" fmla="*/ 315683 h 4742750"/>
              <a:gd name="connsiteX3" fmla="*/ 9400812 w 9409637"/>
              <a:gd name="connsiteY3" fmla="*/ 2265098 h 4742750"/>
              <a:gd name="connsiteX4" fmla="*/ 9098068 w 9409637"/>
              <a:gd name="connsiteY4" fmla="*/ 4638140 h 4742750"/>
              <a:gd name="connsiteX5" fmla="*/ 3505898 w 9409637"/>
              <a:gd name="connsiteY5" fmla="*/ 4667516 h 4742750"/>
              <a:gd name="connsiteX6" fmla="*/ 422008 w 9409637"/>
              <a:gd name="connsiteY6" fmla="*/ 4599088 h 4742750"/>
              <a:gd name="connsiteX7" fmla="*/ 374685 w 9409637"/>
              <a:gd name="connsiteY7" fmla="*/ 152086 h 4742750"/>
              <a:gd name="connsiteX0" fmla="*/ 334959 w 9369911"/>
              <a:gd name="connsiteY0" fmla="*/ 169730 h 4760394"/>
              <a:gd name="connsiteX1" fmla="*/ 4693839 w 9369911"/>
              <a:gd name="connsiteY1" fmla="*/ 70828 h 4760394"/>
              <a:gd name="connsiteX2" fmla="*/ 9034153 w 9369911"/>
              <a:gd name="connsiteY2" fmla="*/ 333327 h 4760394"/>
              <a:gd name="connsiteX3" fmla="*/ 9361086 w 9369911"/>
              <a:gd name="connsiteY3" fmla="*/ 2282742 h 4760394"/>
              <a:gd name="connsiteX4" fmla="*/ 9058342 w 9369911"/>
              <a:gd name="connsiteY4" fmla="*/ 4655784 h 4760394"/>
              <a:gd name="connsiteX5" fmla="*/ 3466172 w 9369911"/>
              <a:gd name="connsiteY5" fmla="*/ 4685160 h 4760394"/>
              <a:gd name="connsiteX6" fmla="*/ 382282 w 9369911"/>
              <a:gd name="connsiteY6" fmla="*/ 4616732 h 4760394"/>
              <a:gd name="connsiteX7" fmla="*/ 334959 w 9369911"/>
              <a:gd name="connsiteY7" fmla="*/ 169730 h 4760394"/>
              <a:gd name="connsiteX0" fmla="*/ 447445 w 9482397"/>
              <a:gd name="connsiteY0" fmla="*/ 365090 h 4955754"/>
              <a:gd name="connsiteX1" fmla="*/ 4806325 w 9482397"/>
              <a:gd name="connsiteY1" fmla="*/ 266188 h 4955754"/>
              <a:gd name="connsiteX2" fmla="*/ 9146639 w 9482397"/>
              <a:gd name="connsiteY2" fmla="*/ 528687 h 4955754"/>
              <a:gd name="connsiteX3" fmla="*/ 9473572 w 9482397"/>
              <a:gd name="connsiteY3" fmla="*/ 2478102 h 4955754"/>
              <a:gd name="connsiteX4" fmla="*/ 9170828 w 9482397"/>
              <a:gd name="connsiteY4" fmla="*/ 4851144 h 4955754"/>
              <a:gd name="connsiteX5" fmla="*/ 3578658 w 9482397"/>
              <a:gd name="connsiteY5" fmla="*/ 4880520 h 4955754"/>
              <a:gd name="connsiteX6" fmla="*/ 494768 w 9482397"/>
              <a:gd name="connsiteY6" fmla="*/ 4812092 h 4955754"/>
              <a:gd name="connsiteX7" fmla="*/ 447445 w 9482397"/>
              <a:gd name="connsiteY7" fmla="*/ 365090 h 4955754"/>
              <a:gd name="connsiteX0" fmla="*/ 403589 w 9438541"/>
              <a:gd name="connsiteY0" fmla="*/ 371319 h 5010342"/>
              <a:gd name="connsiteX1" fmla="*/ 4762469 w 9438541"/>
              <a:gd name="connsiteY1" fmla="*/ 272417 h 5010342"/>
              <a:gd name="connsiteX2" fmla="*/ 9102783 w 9438541"/>
              <a:gd name="connsiteY2" fmla="*/ 534916 h 5010342"/>
              <a:gd name="connsiteX3" fmla="*/ 9429716 w 9438541"/>
              <a:gd name="connsiteY3" fmla="*/ 2484331 h 5010342"/>
              <a:gd name="connsiteX4" fmla="*/ 9126972 w 9438541"/>
              <a:gd name="connsiteY4" fmla="*/ 4857373 h 5010342"/>
              <a:gd name="connsiteX5" fmla="*/ 3534802 w 9438541"/>
              <a:gd name="connsiteY5" fmla="*/ 4886749 h 5010342"/>
              <a:gd name="connsiteX6" fmla="*/ 546162 w 9438541"/>
              <a:gd name="connsiteY6" fmla="*/ 4902988 h 5010342"/>
              <a:gd name="connsiteX7" fmla="*/ 403589 w 9438541"/>
              <a:gd name="connsiteY7" fmla="*/ 371319 h 5010342"/>
              <a:gd name="connsiteX0" fmla="*/ 451718 w 9486670"/>
              <a:gd name="connsiteY0" fmla="*/ 194998 h 4904702"/>
              <a:gd name="connsiteX1" fmla="*/ 4810598 w 9486670"/>
              <a:gd name="connsiteY1" fmla="*/ 96096 h 4904702"/>
              <a:gd name="connsiteX2" fmla="*/ 9150912 w 9486670"/>
              <a:gd name="connsiteY2" fmla="*/ 358595 h 4904702"/>
              <a:gd name="connsiteX3" fmla="*/ 9477845 w 9486670"/>
              <a:gd name="connsiteY3" fmla="*/ 2308010 h 4904702"/>
              <a:gd name="connsiteX4" fmla="*/ 9175101 w 9486670"/>
              <a:gd name="connsiteY4" fmla="*/ 4681052 h 4904702"/>
              <a:gd name="connsiteX5" fmla="*/ 3582931 w 9486670"/>
              <a:gd name="connsiteY5" fmla="*/ 4710428 h 4904702"/>
              <a:gd name="connsiteX6" fmla="*/ 594291 w 9486670"/>
              <a:gd name="connsiteY6" fmla="*/ 4726667 h 4904702"/>
              <a:gd name="connsiteX7" fmla="*/ 153607 w 9486670"/>
              <a:gd name="connsiteY7" fmla="*/ 2309968 h 4904702"/>
              <a:gd name="connsiteX8" fmla="*/ 451718 w 9486670"/>
              <a:gd name="connsiteY8" fmla="*/ 194998 h 4904702"/>
              <a:gd name="connsiteX0" fmla="*/ 451718 w 9486670"/>
              <a:gd name="connsiteY0" fmla="*/ 194998 h 4899393"/>
              <a:gd name="connsiteX1" fmla="*/ 4810598 w 9486670"/>
              <a:gd name="connsiteY1" fmla="*/ 96096 h 4899393"/>
              <a:gd name="connsiteX2" fmla="*/ 9150912 w 9486670"/>
              <a:gd name="connsiteY2" fmla="*/ 358595 h 4899393"/>
              <a:gd name="connsiteX3" fmla="*/ 9477845 w 9486670"/>
              <a:gd name="connsiteY3" fmla="*/ 2308010 h 4899393"/>
              <a:gd name="connsiteX4" fmla="*/ 9175101 w 9486670"/>
              <a:gd name="connsiteY4" fmla="*/ 4681052 h 4899393"/>
              <a:gd name="connsiteX5" fmla="*/ 4429597 w 9486670"/>
              <a:gd name="connsiteY5" fmla="*/ 4689262 h 4899393"/>
              <a:gd name="connsiteX6" fmla="*/ 594291 w 9486670"/>
              <a:gd name="connsiteY6" fmla="*/ 4726667 h 4899393"/>
              <a:gd name="connsiteX7" fmla="*/ 153607 w 9486670"/>
              <a:gd name="connsiteY7" fmla="*/ 2309968 h 4899393"/>
              <a:gd name="connsiteX8" fmla="*/ 451718 w 9486670"/>
              <a:gd name="connsiteY8" fmla="*/ 194998 h 4899393"/>
              <a:gd name="connsiteX0" fmla="*/ 451718 w 9486670"/>
              <a:gd name="connsiteY0" fmla="*/ 194998 h 4830807"/>
              <a:gd name="connsiteX1" fmla="*/ 4810598 w 9486670"/>
              <a:gd name="connsiteY1" fmla="*/ 96096 h 4830807"/>
              <a:gd name="connsiteX2" fmla="*/ 9150912 w 9486670"/>
              <a:gd name="connsiteY2" fmla="*/ 358595 h 4830807"/>
              <a:gd name="connsiteX3" fmla="*/ 9477845 w 9486670"/>
              <a:gd name="connsiteY3" fmla="*/ 2308010 h 4830807"/>
              <a:gd name="connsiteX4" fmla="*/ 9175101 w 9486670"/>
              <a:gd name="connsiteY4" fmla="*/ 4681052 h 4830807"/>
              <a:gd name="connsiteX5" fmla="*/ 4429597 w 9486670"/>
              <a:gd name="connsiteY5" fmla="*/ 4689262 h 4830807"/>
              <a:gd name="connsiteX6" fmla="*/ 604874 w 9486670"/>
              <a:gd name="connsiteY6" fmla="*/ 4631417 h 4830807"/>
              <a:gd name="connsiteX7" fmla="*/ 153607 w 9486670"/>
              <a:gd name="connsiteY7" fmla="*/ 2309968 h 4830807"/>
              <a:gd name="connsiteX8" fmla="*/ 451718 w 9486670"/>
              <a:gd name="connsiteY8" fmla="*/ 194998 h 4830807"/>
              <a:gd name="connsiteX0" fmla="*/ 451718 w 9486670"/>
              <a:gd name="connsiteY0" fmla="*/ 194998 h 4830807"/>
              <a:gd name="connsiteX1" fmla="*/ 4810598 w 9486670"/>
              <a:gd name="connsiteY1" fmla="*/ 96096 h 4830807"/>
              <a:gd name="connsiteX2" fmla="*/ 9150912 w 9486670"/>
              <a:gd name="connsiteY2" fmla="*/ 358595 h 4830807"/>
              <a:gd name="connsiteX3" fmla="*/ 9477845 w 9486670"/>
              <a:gd name="connsiteY3" fmla="*/ 2308010 h 4830807"/>
              <a:gd name="connsiteX4" fmla="*/ 9175101 w 9486670"/>
              <a:gd name="connsiteY4" fmla="*/ 4681052 h 4830807"/>
              <a:gd name="connsiteX5" fmla="*/ 4429597 w 9486670"/>
              <a:gd name="connsiteY5" fmla="*/ 4689262 h 4830807"/>
              <a:gd name="connsiteX6" fmla="*/ 541374 w 9486670"/>
              <a:gd name="connsiteY6" fmla="*/ 4631417 h 4830807"/>
              <a:gd name="connsiteX7" fmla="*/ 153607 w 9486670"/>
              <a:gd name="connsiteY7" fmla="*/ 2309968 h 4830807"/>
              <a:gd name="connsiteX8" fmla="*/ 451718 w 9486670"/>
              <a:gd name="connsiteY8" fmla="*/ 194998 h 4830807"/>
              <a:gd name="connsiteX0" fmla="*/ 451718 w 9486670"/>
              <a:gd name="connsiteY0" fmla="*/ 194998 h 4780060"/>
              <a:gd name="connsiteX1" fmla="*/ 4810598 w 9486670"/>
              <a:gd name="connsiteY1" fmla="*/ 96096 h 4780060"/>
              <a:gd name="connsiteX2" fmla="*/ 9150912 w 9486670"/>
              <a:gd name="connsiteY2" fmla="*/ 358595 h 4780060"/>
              <a:gd name="connsiteX3" fmla="*/ 9477845 w 9486670"/>
              <a:gd name="connsiteY3" fmla="*/ 2308010 h 4780060"/>
              <a:gd name="connsiteX4" fmla="*/ 9175101 w 9486670"/>
              <a:gd name="connsiteY4" fmla="*/ 4681052 h 4780060"/>
              <a:gd name="connsiteX5" fmla="*/ 4429597 w 9486670"/>
              <a:gd name="connsiteY5" fmla="*/ 4689262 h 4780060"/>
              <a:gd name="connsiteX6" fmla="*/ 541374 w 9486670"/>
              <a:gd name="connsiteY6" fmla="*/ 4631417 h 4780060"/>
              <a:gd name="connsiteX7" fmla="*/ 153607 w 9486670"/>
              <a:gd name="connsiteY7" fmla="*/ 2309968 h 4780060"/>
              <a:gd name="connsiteX8" fmla="*/ 451718 w 9486670"/>
              <a:gd name="connsiteY8" fmla="*/ 194998 h 4780060"/>
              <a:gd name="connsiteX0" fmla="*/ 451718 w 9486670"/>
              <a:gd name="connsiteY0" fmla="*/ 194998 h 4802009"/>
              <a:gd name="connsiteX1" fmla="*/ 4810598 w 9486670"/>
              <a:gd name="connsiteY1" fmla="*/ 96096 h 4802009"/>
              <a:gd name="connsiteX2" fmla="*/ 9150912 w 9486670"/>
              <a:gd name="connsiteY2" fmla="*/ 358595 h 4802009"/>
              <a:gd name="connsiteX3" fmla="*/ 9477845 w 9486670"/>
              <a:gd name="connsiteY3" fmla="*/ 2308010 h 4802009"/>
              <a:gd name="connsiteX4" fmla="*/ 9175101 w 9486670"/>
              <a:gd name="connsiteY4" fmla="*/ 4681052 h 4802009"/>
              <a:gd name="connsiteX5" fmla="*/ 4366097 w 9486670"/>
              <a:gd name="connsiteY5" fmla="*/ 4752762 h 4802009"/>
              <a:gd name="connsiteX6" fmla="*/ 541374 w 9486670"/>
              <a:gd name="connsiteY6" fmla="*/ 4631417 h 4802009"/>
              <a:gd name="connsiteX7" fmla="*/ 153607 w 9486670"/>
              <a:gd name="connsiteY7" fmla="*/ 2309968 h 4802009"/>
              <a:gd name="connsiteX8" fmla="*/ 451718 w 9486670"/>
              <a:gd name="connsiteY8" fmla="*/ 194998 h 4802009"/>
              <a:gd name="connsiteX0" fmla="*/ 451718 w 9486670"/>
              <a:gd name="connsiteY0" fmla="*/ 194998 h 4802009"/>
              <a:gd name="connsiteX1" fmla="*/ 4810598 w 9486670"/>
              <a:gd name="connsiteY1" fmla="*/ 96096 h 4802009"/>
              <a:gd name="connsiteX2" fmla="*/ 9150912 w 9486670"/>
              <a:gd name="connsiteY2" fmla="*/ 358595 h 4802009"/>
              <a:gd name="connsiteX3" fmla="*/ 9477845 w 9486670"/>
              <a:gd name="connsiteY3" fmla="*/ 2435010 h 4802009"/>
              <a:gd name="connsiteX4" fmla="*/ 9175101 w 9486670"/>
              <a:gd name="connsiteY4" fmla="*/ 4681052 h 4802009"/>
              <a:gd name="connsiteX5" fmla="*/ 4366097 w 9486670"/>
              <a:gd name="connsiteY5" fmla="*/ 4752762 h 4802009"/>
              <a:gd name="connsiteX6" fmla="*/ 541374 w 9486670"/>
              <a:gd name="connsiteY6" fmla="*/ 4631417 h 4802009"/>
              <a:gd name="connsiteX7" fmla="*/ 153607 w 9486670"/>
              <a:gd name="connsiteY7" fmla="*/ 2309968 h 4802009"/>
              <a:gd name="connsiteX8" fmla="*/ 451718 w 9486670"/>
              <a:gd name="connsiteY8" fmla="*/ 194998 h 4802009"/>
              <a:gd name="connsiteX0" fmla="*/ 451718 w 9482103"/>
              <a:gd name="connsiteY0" fmla="*/ 194998 h 4805940"/>
              <a:gd name="connsiteX1" fmla="*/ 4810598 w 9482103"/>
              <a:gd name="connsiteY1" fmla="*/ 96096 h 4805940"/>
              <a:gd name="connsiteX2" fmla="*/ 9150912 w 9482103"/>
              <a:gd name="connsiteY2" fmla="*/ 358595 h 4805940"/>
              <a:gd name="connsiteX3" fmla="*/ 9477845 w 9482103"/>
              <a:gd name="connsiteY3" fmla="*/ 2435010 h 4805940"/>
              <a:gd name="connsiteX4" fmla="*/ 9090435 w 9482103"/>
              <a:gd name="connsiteY4" fmla="*/ 4691636 h 4805940"/>
              <a:gd name="connsiteX5" fmla="*/ 4366097 w 9482103"/>
              <a:gd name="connsiteY5" fmla="*/ 4752762 h 4805940"/>
              <a:gd name="connsiteX6" fmla="*/ 541374 w 9482103"/>
              <a:gd name="connsiteY6" fmla="*/ 4631417 h 4805940"/>
              <a:gd name="connsiteX7" fmla="*/ 153607 w 9482103"/>
              <a:gd name="connsiteY7" fmla="*/ 2309968 h 4805940"/>
              <a:gd name="connsiteX8" fmla="*/ 451718 w 9482103"/>
              <a:gd name="connsiteY8" fmla="*/ 194998 h 4805940"/>
              <a:gd name="connsiteX0" fmla="*/ 320624 w 9351009"/>
              <a:gd name="connsiteY0" fmla="*/ 188472 h 4799414"/>
              <a:gd name="connsiteX1" fmla="*/ 4679504 w 9351009"/>
              <a:gd name="connsiteY1" fmla="*/ 89570 h 4799414"/>
              <a:gd name="connsiteX2" fmla="*/ 9019818 w 9351009"/>
              <a:gd name="connsiteY2" fmla="*/ 352069 h 4799414"/>
              <a:gd name="connsiteX3" fmla="*/ 9346751 w 9351009"/>
              <a:gd name="connsiteY3" fmla="*/ 2428484 h 4799414"/>
              <a:gd name="connsiteX4" fmla="*/ 8959341 w 9351009"/>
              <a:gd name="connsiteY4" fmla="*/ 4685110 h 4799414"/>
              <a:gd name="connsiteX5" fmla="*/ 4235003 w 9351009"/>
              <a:gd name="connsiteY5" fmla="*/ 4746236 h 4799414"/>
              <a:gd name="connsiteX6" fmla="*/ 410280 w 9351009"/>
              <a:gd name="connsiteY6" fmla="*/ 4624891 h 4799414"/>
              <a:gd name="connsiteX7" fmla="*/ 22513 w 9351009"/>
              <a:gd name="connsiteY7" fmla="*/ 2303442 h 4799414"/>
              <a:gd name="connsiteX8" fmla="*/ 320624 w 9351009"/>
              <a:gd name="connsiteY8" fmla="*/ 188472 h 4799414"/>
              <a:gd name="connsiteX0" fmla="*/ 320624 w 9351009"/>
              <a:gd name="connsiteY0" fmla="*/ 161603 h 4772545"/>
              <a:gd name="connsiteX1" fmla="*/ 4679504 w 9351009"/>
              <a:gd name="connsiteY1" fmla="*/ 62701 h 4772545"/>
              <a:gd name="connsiteX2" fmla="*/ 9019818 w 9351009"/>
              <a:gd name="connsiteY2" fmla="*/ 325200 h 4772545"/>
              <a:gd name="connsiteX3" fmla="*/ 9346751 w 9351009"/>
              <a:gd name="connsiteY3" fmla="*/ 2401615 h 4772545"/>
              <a:gd name="connsiteX4" fmla="*/ 8959341 w 9351009"/>
              <a:gd name="connsiteY4" fmla="*/ 4658241 h 4772545"/>
              <a:gd name="connsiteX5" fmla="*/ 4235003 w 9351009"/>
              <a:gd name="connsiteY5" fmla="*/ 4719367 h 4772545"/>
              <a:gd name="connsiteX6" fmla="*/ 410280 w 9351009"/>
              <a:gd name="connsiteY6" fmla="*/ 4598022 h 4772545"/>
              <a:gd name="connsiteX7" fmla="*/ 22513 w 9351009"/>
              <a:gd name="connsiteY7" fmla="*/ 2276573 h 4772545"/>
              <a:gd name="connsiteX8" fmla="*/ 320624 w 9351009"/>
              <a:gd name="connsiteY8" fmla="*/ 161603 h 4772545"/>
              <a:gd name="connsiteX0" fmla="*/ 362957 w 9351009"/>
              <a:gd name="connsiteY0" fmla="*/ 149775 h 4792467"/>
              <a:gd name="connsiteX1" fmla="*/ 4679504 w 9351009"/>
              <a:gd name="connsiteY1" fmla="*/ 82623 h 4792467"/>
              <a:gd name="connsiteX2" fmla="*/ 9019818 w 9351009"/>
              <a:gd name="connsiteY2" fmla="*/ 345122 h 4792467"/>
              <a:gd name="connsiteX3" fmla="*/ 9346751 w 9351009"/>
              <a:gd name="connsiteY3" fmla="*/ 2421537 h 4792467"/>
              <a:gd name="connsiteX4" fmla="*/ 8959341 w 9351009"/>
              <a:gd name="connsiteY4" fmla="*/ 4678163 h 4792467"/>
              <a:gd name="connsiteX5" fmla="*/ 4235003 w 9351009"/>
              <a:gd name="connsiteY5" fmla="*/ 4739289 h 4792467"/>
              <a:gd name="connsiteX6" fmla="*/ 410280 w 9351009"/>
              <a:gd name="connsiteY6" fmla="*/ 4617944 h 4792467"/>
              <a:gd name="connsiteX7" fmla="*/ 22513 w 9351009"/>
              <a:gd name="connsiteY7" fmla="*/ 2296495 h 4792467"/>
              <a:gd name="connsiteX8" fmla="*/ 362957 w 9351009"/>
              <a:gd name="connsiteY8" fmla="*/ 149775 h 4792467"/>
              <a:gd name="connsiteX0" fmla="*/ 362957 w 9348535"/>
              <a:gd name="connsiteY0" fmla="*/ 149775 h 4792467"/>
              <a:gd name="connsiteX1" fmla="*/ 4679504 w 9348535"/>
              <a:gd name="connsiteY1" fmla="*/ 82623 h 4792467"/>
              <a:gd name="connsiteX2" fmla="*/ 8977484 w 9348535"/>
              <a:gd name="connsiteY2" fmla="*/ 271038 h 4792467"/>
              <a:gd name="connsiteX3" fmla="*/ 9346751 w 9348535"/>
              <a:gd name="connsiteY3" fmla="*/ 2421537 h 4792467"/>
              <a:gd name="connsiteX4" fmla="*/ 8959341 w 9348535"/>
              <a:gd name="connsiteY4" fmla="*/ 4678163 h 4792467"/>
              <a:gd name="connsiteX5" fmla="*/ 4235003 w 9348535"/>
              <a:gd name="connsiteY5" fmla="*/ 4739289 h 4792467"/>
              <a:gd name="connsiteX6" fmla="*/ 410280 w 9348535"/>
              <a:gd name="connsiteY6" fmla="*/ 4617944 h 4792467"/>
              <a:gd name="connsiteX7" fmla="*/ 22513 w 9348535"/>
              <a:gd name="connsiteY7" fmla="*/ 2296495 h 4792467"/>
              <a:gd name="connsiteX8" fmla="*/ 362957 w 9348535"/>
              <a:gd name="connsiteY8" fmla="*/ 149775 h 4792467"/>
              <a:gd name="connsiteX0" fmla="*/ 494011 w 9479589"/>
              <a:gd name="connsiteY0" fmla="*/ 191062 h 4833754"/>
              <a:gd name="connsiteX1" fmla="*/ 4810558 w 9479589"/>
              <a:gd name="connsiteY1" fmla="*/ 123910 h 4833754"/>
              <a:gd name="connsiteX2" fmla="*/ 9108538 w 9479589"/>
              <a:gd name="connsiteY2" fmla="*/ 312325 h 4833754"/>
              <a:gd name="connsiteX3" fmla="*/ 9477805 w 9479589"/>
              <a:gd name="connsiteY3" fmla="*/ 2462824 h 4833754"/>
              <a:gd name="connsiteX4" fmla="*/ 9090395 w 9479589"/>
              <a:gd name="connsiteY4" fmla="*/ 4719450 h 4833754"/>
              <a:gd name="connsiteX5" fmla="*/ 4366057 w 9479589"/>
              <a:gd name="connsiteY5" fmla="*/ 4780576 h 4833754"/>
              <a:gd name="connsiteX6" fmla="*/ 541334 w 9479589"/>
              <a:gd name="connsiteY6" fmla="*/ 4659231 h 4833754"/>
              <a:gd name="connsiteX7" fmla="*/ 111234 w 9479589"/>
              <a:gd name="connsiteY7" fmla="*/ 2433032 h 4833754"/>
              <a:gd name="connsiteX8" fmla="*/ 494011 w 9479589"/>
              <a:gd name="connsiteY8" fmla="*/ 191062 h 4833754"/>
              <a:gd name="connsiteX0" fmla="*/ 400619 w 9386197"/>
              <a:gd name="connsiteY0" fmla="*/ 241270 h 4883962"/>
              <a:gd name="connsiteX1" fmla="*/ 4717166 w 9386197"/>
              <a:gd name="connsiteY1" fmla="*/ 174118 h 4883962"/>
              <a:gd name="connsiteX2" fmla="*/ 9015146 w 9386197"/>
              <a:gd name="connsiteY2" fmla="*/ 362533 h 4883962"/>
              <a:gd name="connsiteX3" fmla="*/ 9384413 w 9386197"/>
              <a:gd name="connsiteY3" fmla="*/ 2513032 h 4883962"/>
              <a:gd name="connsiteX4" fmla="*/ 8997003 w 9386197"/>
              <a:gd name="connsiteY4" fmla="*/ 4769658 h 4883962"/>
              <a:gd name="connsiteX5" fmla="*/ 4272665 w 9386197"/>
              <a:gd name="connsiteY5" fmla="*/ 4830784 h 4883962"/>
              <a:gd name="connsiteX6" fmla="*/ 447942 w 9386197"/>
              <a:gd name="connsiteY6" fmla="*/ 4709439 h 4883962"/>
              <a:gd name="connsiteX7" fmla="*/ 17842 w 9386197"/>
              <a:gd name="connsiteY7" fmla="*/ 2483240 h 4883962"/>
              <a:gd name="connsiteX8" fmla="*/ 400619 w 9386197"/>
              <a:gd name="connsiteY8" fmla="*/ 241270 h 4883962"/>
              <a:gd name="connsiteX0" fmla="*/ 405500 w 9391078"/>
              <a:gd name="connsiteY0" fmla="*/ 176143 h 4818835"/>
              <a:gd name="connsiteX1" fmla="*/ 4722047 w 9391078"/>
              <a:gd name="connsiteY1" fmla="*/ 108991 h 4818835"/>
              <a:gd name="connsiteX2" fmla="*/ 9020027 w 9391078"/>
              <a:gd name="connsiteY2" fmla="*/ 297406 h 4818835"/>
              <a:gd name="connsiteX3" fmla="*/ 9389294 w 9391078"/>
              <a:gd name="connsiteY3" fmla="*/ 2447905 h 4818835"/>
              <a:gd name="connsiteX4" fmla="*/ 9001884 w 9391078"/>
              <a:gd name="connsiteY4" fmla="*/ 4704531 h 4818835"/>
              <a:gd name="connsiteX5" fmla="*/ 4277546 w 9391078"/>
              <a:gd name="connsiteY5" fmla="*/ 4765657 h 4818835"/>
              <a:gd name="connsiteX6" fmla="*/ 452823 w 9391078"/>
              <a:gd name="connsiteY6" fmla="*/ 4644312 h 4818835"/>
              <a:gd name="connsiteX7" fmla="*/ 22723 w 9391078"/>
              <a:gd name="connsiteY7" fmla="*/ 2418113 h 4818835"/>
              <a:gd name="connsiteX8" fmla="*/ 405500 w 9391078"/>
              <a:gd name="connsiteY8" fmla="*/ 176143 h 4818835"/>
              <a:gd name="connsiteX0" fmla="*/ 405500 w 9391078"/>
              <a:gd name="connsiteY0" fmla="*/ 172730 h 4826006"/>
              <a:gd name="connsiteX1" fmla="*/ 4722047 w 9391078"/>
              <a:gd name="connsiteY1" fmla="*/ 116162 h 4826006"/>
              <a:gd name="connsiteX2" fmla="*/ 9020027 w 9391078"/>
              <a:gd name="connsiteY2" fmla="*/ 304577 h 4826006"/>
              <a:gd name="connsiteX3" fmla="*/ 9389294 w 9391078"/>
              <a:gd name="connsiteY3" fmla="*/ 2455076 h 4826006"/>
              <a:gd name="connsiteX4" fmla="*/ 9001884 w 9391078"/>
              <a:gd name="connsiteY4" fmla="*/ 4711702 h 4826006"/>
              <a:gd name="connsiteX5" fmla="*/ 4277546 w 9391078"/>
              <a:gd name="connsiteY5" fmla="*/ 4772828 h 4826006"/>
              <a:gd name="connsiteX6" fmla="*/ 452823 w 9391078"/>
              <a:gd name="connsiteY6" fmla="*/ 4651483 h 4826006"/>
              <a:gd name="connsiteX7" fmla="*/ 22723 w 9391078"/>
              <a:gd name="connsiteY7" fmla="*/ 2425284 h 4826006"/>
              <a:gd name="connsiteX8" fmla="*/ 405500 w 9391078"/>
              <a:gd name="connsiteY8" fmla="*/ 172730 h 4826006"/>
              <a:gd name="connsiteX0" fmla="*/ 405500 w 9391078"/>
              <a:gd name="connsiteY0" fmla="*/ 162061 h 4815337"/>
              <a:gd name="connsiteX1" fmla="*/ 4722047 w 9391078"/>
              <a:gd name="connsiteY1" fmla="*/ 105493 h 4815337"/>
              <a:gd name="connsiteX2" fmla="*/ 9020027 w 9391078"/>
              <a:gd name="connsiteY2" fmla="*/ 293908 h 4815337"/>
              <a:gd name="connsiteX3" fmla="*/ 9389294 w 9391078"/>
              <a:gd name="connsiteY3" fmla="*/ 2444407 h 4815337"/>
              <a:gd name="connsiteX4" fmla="*/ 9001884 w 9391078"/>
              <a:gd name="connsiteY4" fmla="*/ 4701033 h 4815337"/>
              <a:gd name="connsiteX5" fmla="*/ 4277546 w 9391078"/>
              <a:gd name="connsiteY5" fmla="*/ 4762159 h 4815337"/>
              <a:gd name="connsiteX6" fmla="*/ 452823 w 9391078"/>
              <a:gd name="connsiteY6" fmla="*/ 4640814 h 4815337"/>
              <a:gd name="connsiteX7" fmla="*/ 22723 w 9391078"/>
              <a:gd name="connsiteY7" fmla="*/ 2414615 h 4815337"/>
              <a:gd name="connsiteX8" fmla="*/ 405500 w 9391078"/>
              <a:gd name="connsiteY8" fmla="*/ 162061 h 4815337"/>
              <a:gd name="connsiteX0" fmla="*/ 494011 w 9479589"/>
              <a:gd name="connsiteY0" fmla="*/ 278332 h 4931608"/>
              <a:gd name="connsiteX1" fmla="*/ 4810558 w 9479589"/>
              <a:gd name="connsiteY1" fmla="*/ 10097 h 4931608"/>
              <a:gd name="connsiteX2" fmla="*/ 9108538 w 9479589"/>
              <a:gd name="connsiteY2" fmla="*/ 410179 h 4931608"/>
              <a:gd name="connsiteX3" fmla="*/ 9477805 w 9479589"/>
              <a:gd name="connsiteY3" fmla="*/ 2560678 h 4931608"/>
              <a:gd name="connsiteX4" fmla="*/ 9090395 w 9479589"/>
              <a:gd name="connsiteY4" fmla="*/ 4817304 h 4931608"/>
              <a:gd name="connsiteX5" fmla="*/ 4366057 w 9479589"/>
              <a:gd name="connsiteY5" fmla="*/ 4878430 h 4931608"/>
              <a:gd name="connsiteX6" fmla="*/ 541334 w 9479589"/>
              <a:gd name="connsiteY6" fmla="*/ 4757085 h 4931608"/>
              <a:gd name="connsiteX7" fmla="*/ 111234 w 9479589"/>
              <a:gd name="connsiteY7" fmla="*/ 2530886 h 4931608"/>
              <a:gd name="connsiteX8" fmla="*/ 494011 w 9479589"/>
              <a:gd name="connsiteY8" fmla="*/ 278332 h 4931608"/>
              <a:gd name="connsiteX0" fmla="*/ 494011 w 9478583"/>
              <a:gd name="connsiteY0" fmla="*/ 310099 h 4963375"/>
              <a:gd name="connsiteX1" fmla="*/ 4810558 w 9478583"/>
              <a:gd name="connsiteY1" fmla="*/ 41864 h 4963375"/>
              <a:gd name="connsiteX2" fmla="*/ 9045038 w 9478583"/>
              <a:gd name="connsiteY2" fmla="*/ 304362 h 4963375"/>
              <a:gd name="connsiteX3" fmla="*/ 9477805 w 9478583"/>
              <a:gd name="connsiteY3" fmla="*/ 2592445 h 4963375"/>
              <a:gd name="connsiteX4" fmla="*/ 9090395 w 9478583"/>
              <a:gd name="connsiteY4" fmla="*/ 4849071 h 4963375"/>
              <a:gd name="connsiteX5" fmla="*/ 4366057 w 9478583"/>
              <a:gd name="connsiteY5" fmla="*/ 4910197 h 4963375"/>
              <a:gd name="connsiteX6" fmla="*/ 541334 w 9478583"/>
              <a:gd name="connsiteY6" fmla="*/ 4788852 h 4963375"/>
              <a:gd name="connsiteX7" fmla="*/ 111234 w 9478583"/>
              <a:gd name="connsiteY7" fmla="*/ 2562653 h 4963375"/>
              <a:gd name="connsiteX8" fmla="*/ 494011 w 9478583"/>
              <a:gd name="connsiteY8" fmla="*/ 310099 h 4963375"/>
              <a:gd name="connsiteX0" fmla="*/ 493353 w 9477925"/>
              <a:gd name="connsiteY0" fmla="*/ 283275 h 4936551"/>
              <a:gd name="connsiteX1" fmla="*/ 4799316 w 9477925"/>
              <a:gd name="connsiteY1" fmla="*/ 67957 h 4936551"/>
              <a:gd name="connsiteX2" fmla="*/ 9044380 w 9477925"/>
              <a:gd name="connsiteY2" fmla="*/ 277538 h 4936551"/>
              <a:gd name="connsiteX3" fmla="*/ 9477147 w 9477925"/>
              <a:gd name="connsiteY3" fmla="*/ 2565621 h 4936551"/>
              <a:gd name="connsiteX4" fmla="*/ 9089737 w 9477925"/>
              <a:gd name="connsiteY4" fmla="*/ 4822247 h 4936551"/>
              <a:gd name="connsiteX5" fmla="*/ 4365399 w 9477925"/>
              <a:gd name="connsiteY5" fmla="*/ 4883373 h 4936551"/>
              <a:gd name="connsiteX6" fmla="*/ 540676 w 9477925"/>
              <a:gd name="connsiteY6" fmla="*/ 4762028 h 4936551"/>
              <a:gd name="connsiteX7" fmla="*/ 110576 w 9477925"/>
              <a:gd name="connsiteY7" fmla="*/ 2535829 h 4936551"/>
              <a:gd name="connsiteX8" fmla="*/ 493353 w 9477925"/>
              <a:gd name="connsiteY8" fmla="*/ 283275 h 4936551"/>
              <a:gd name="connsiteX0" fmla="*/ 509831 w 9462653"/>
              <a:gd name="connsiteY0" fmla="*/ 172645 h 5048171"/>
              <a:gd name="connsiteX1" fmla="*/ 4784044 w 9462653"/>
              <a:gd name="connsiteY1" fmla="*/ 179577 h 5048171"/>
              <a:gd name="connsiteX2" fmla="*/ 9029108 w 9462653"/>
              <a:gd name="connsiteY2" fmla="*/ 389158 h 5048171"/>
              <a:gd name="connsiteX3" fmla="*/ 9461875 w 9462653"/>
              <a:gd name="connsiteY3" fmla="*/ 2677241 h 5048171"/>
              <a:gd name="connsiteX4" fmla="*/ 9074465 w 9462653"/>
              <a:gd name="connsiteY4" fmla="*/ 4933867 h 5048171"/>
              <a:gd name="connsiteX5" fmla="*/ 4350127 w 9462653"/>
              <a:gd name="connsiteY5" fmla="*/ 4994993 h 5048171"/>
              <a:gd name="connsiteX6" fmla="*/ 525404 w 9462653"/>
              <a:gd name="connsiteY6" fmla="*/ 4873648 h 5048171"/>
              <a:gd name="connsiteX7" fmla="*/ 95304 w 9462653"/>
              <a:gd name="connsiteY7" fmla="*/ 2647449 h 5048171"/>
              <a:gd name="connsiteX8" fmla="*/ 509831 w 9462653"/>
              <a:gd name="connsiteY8" fmla="*/ 172645 h 5048171"/>
              <a:gd name="connsiteX0" fmla="*/ 532109 w 9484931"/>
              <a:gd name="connsiteY0" fmla="*/ 74392 h 4949918"/>
              <a:gd name="connsiteX1" fmla="*/ 4806322 w 9484931"/>
              <a:gd name="connsiteY1" fmla="*/ 81324 h 4949918"/>
              <a:gd name="connsiteX2" fmla="*/ 9051386 w 9484931"/>
              <a:gd name="connsiteY2" fmla="*/ 290905 h 4949918"/>
              <a:gd name="connsiteX3" fmla="*/ 9484153 w 9484931"/>
              <a:gd name="connsiteY3" fmla="*/ 2578988 h 4949918"/>
              <a:gd name="connsiteX4" fmla="*/ 9096743 w 9484931"/>
              <a:gd name="connsiteY4" fmla="*/ 4835614 h 4949918"/>
              <a:gd name="connsiteX5" fmla="*/ 4372405 w 9484931"/>
              <a:gd name="connsiteY5" fmla="*/ 4896740 h 4949918"/>
              <a:gd name="connsiteX6" fmla="*/ 547682 w 9484931"/>
              <a:gd name="connsiteY6" fmla="*/ 4775395 h 4949918"/>
              <a:gd name="connsiteX7" fmla="*/ 117582 w 9484931"/>
              <a:gd name="connsiteY7" fmla="*/ 2549196 h 4949918"/>
              <a:gd name="connsiteX8" fmla="*/ 532109 w 9484931"/>
              <a:gd name="connsiteY8" fmla="*/ 74392 h 4949918"/>
              <a:gd name="connsiteX0" fmla="*/ 426242 w 9379064"/>
              <a:gd name="connsiteY0" fmla="*/ 100062 h 4975588"/>
              <a:gd name="connsiteX1" fmla="*/ 4700455 w 9379064"/>
              <a:gd name="connsiteY1" fmla="*/ 106994 h 4975588"/>
              <a:gd name="connsiteX2" fmla="*/ 8945519 w 9379064"/>
              <a:gd name="connsiteY2" fmla="*/ 316575 h 4975588"/>
              <a:gd name="connsiteX3" fmla="*/ 9378286 w 9379064"/>
              <a:gd name="connsiteY3" fmla="*/ 2604658 h 4975588"/>
              <a:gd name="connsiteX4" fmla="*/ 8990876 w 9379064"/>
              <a:gd name="connsiteY4" fmla="*/ 4861284 h 4975588"/>
              <a:gd name="connsiteX5" fmla="*/ 4266538 w 9379064"/>
              <a:gd name="connsiteY5" fmla="*/ 4922410 h 4975588"/>
              <a:gd name="connsiteX6" fmla="*/ 441815 w 9379064"/>
              <a:gd name="connsiteY6" fmla="*/ 4801065 h 4975588"/>
              <a:gd name="connsiteX7" fmla="*/ 11715 w 9379064"/>
              <a:gd name="connsiteY7" fmla="*/ 2574866 h 4975588"/>
              <a:gd name="connsiteX8" fmla="*/ 426242 w 9379064"/>
              <a:gd name="connsiteY8" fmla="*/ 100062 h 4975588"/>
              <a:gd name="connsiteX0" fmla="*/ 433222 w 9386044"/>
              <a:gd name="connsiteY0" fmla="*/ 100062 h 5152458"/>
              <a:gd name="connsiteX1" fmla="*/ 4707435 w 9386044"/>
              <a:gd name="connsiteY1" fmla="*/ 106994 h 5152458"/>
              <a:gd name="connsiteX2" fmla="*/ 8952499 w 9386044"/>
              <a:gd name="connsiteY2" fmla="*/ 316575 h 5152458"/>
              <a:gd name="connsiteX3" fmla="*/ 9385266 w 9386044"/>
              <a:gd name="connsiteY3" fmla="*/ 2604658 h 5152458"/>
              <a:gd name="connsiteX4" fmla="*/ 8997856 w 9386044"/>
              <a:gd name="connsiteY4" fmla="*/ 4861284 h 5152458"/>
              <a:gd name="connsiteX5" fmla="*/ 4273518 w 9386044"/>
              <a:gd name="connsiteY5" fmla="*/ 4922410 h 5152458"/>
              <a:gd name="connsiteX6" fmla="*/ 417045 w 9386044"/>
              <a:gd name="connsiteY6" fmla="*/ 5055065 h 5152458"/>
              <a:gd name="connsiteX7" fmla="*/ 18695 w 9386044"/>
              <a:gd name="connsiteY7" fmla="*/ 2574866 h 5152458"/>
              <a:gd name="connsiteX8" fmla="*/ 433222 w 9386044"/>
              <a:gd name="connsiteY8" fmla="*/ 100062 h 5152458"/>
              <a:gd name="connsiteX0" fmla="*/ 433222 w 9386044"/>
              <a:gd name="connsiteY0" fmla="*/ 100062 h 5215884"/>
              <a:gd name="connsiteX1" fmla="*/ 4707435 w 9386044"/>
              <a:gd name="connsiteY1" fmla="*/ 106994 h 5215884"/>
              <a:gd name="connsiteX2" fmla="*/ 8952499 w 9386044"/>
              <a:gd name="connsiteY2" fmla="*/ 316575 h 5215884"/>
              <a:gd name="connsiteX3" fmla="*/ 9385266 w 9386044"/>
              <a:gd name="connsiteY3" fmla="*/ 2604658 h 5215884"/>
              <a:gd name="connsiteX4" fmla="*/ 8997856 w 9386044"/>
              <a:gd name="connsiteY4" fmla="*/ 4861284 h 5215884"/>
              <a:gd name="connsiteX5" fmla="*/ 4315851 w 9386044"/>
              <a:gd name="connsiteY5" fmla="*/ 5155243 h 5215884"/>
              <a:gd name="connsiteX6" fmla="*/ 417045 w 9386044"/>
              <a:gd name="connsiteY6" fmla="*/ 5055065 h 5215884"/>
              <a:gd name="connsiteX7" fmla="*/ 18695 w 9386044"/>
              <a:gd name="connsiteY7" fmla="*/ 2574866 h 5215884"/>
              <a:gd name="connsiteX8" fmla="*/ 433222 w 9386044"/>
              <a:gd name="connsiteY8" fmla="*/ 100062 h 5215884"/>
              <a:gd name="connsiteX0" fmla="*/ 433222 w 9386044"/>
              <a:gd name="connsiteY0" fmla="*/ 100062 h 5215884"/>
              <a:gd name="connsiteX1" fmla="*/ 4707435 w 9386044"/>
              <a:gd name="connsiteY1" fmla="*/ 106994 h 5215884"/>
              <a:gd name="connsiteX2" fmla="*/ 8952499 w 9386044"/>
              <a:gd name="connsiteY2" fmla="*/ 316575 h 5215884"/>
              <a:gd name="connsiteX3" fmla="*/ 9385266 w 9386044"/>
              <a:gd name="connsiteY3" fmla="*/ 2604658 h 5215884"/>
              <a:gd name="connsiteX4" fmla="*/ 8955523 w 9386044"/>
              <a:gd name="connsiteY4" fmla="*/ 5072951 h 5215884"/>
              <a:gd name="connsiteX5" fmla="*/ 4315851 w 9386044"/>
              <a:gd name="connsiteY5" fmla="*/ 5155243 h 5215884"/>
              <a:gd name="connsiteX6" fmla="*/ 417045 w 9386044"/>
              <a:gd name="connsiteY6" fmla="*/ 5055065 h 5215884"/>
              <a:gd name="connsiteX7" fmla="*/ 18695 w 9386044"/>
              <a:gd name="connsiteY7" fmla="*/ 2574866 h 5215884"/>
              <a:gd name="connsiteX8" fmla="*/ 433222 w 9386044"/>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8046"/>
              <a:gd name="connsiteY0" fmla="*/ 100062 h 5215884"/>
              <a:gd name="connsiteX1" fmla="*/ 4707435 w 9378046"/>
              <a:gd name="connsiteY1" fmla="*/ 106994 h 5215884"/>
              <a:gd name="connsiteX2" fmla="*/ 9037165 w 9378046"/>
              <a:gd name="connsiteY2" fmla="*/ 348325 h 5215884"/>
              <a:gd name="connsiteX3" fmla="*/ 9374682 w 9378046"/>
              <a:gd name="connsiteY3" fmla="*/ 2752824 h 5215884"/>
              <a:gd name="connsiteX4" fmla="*/ 8955523 w 9378046"/>
              <a:gd name="connsiteY4" fmla="*/ 5072951 h 5215884"/>
              <a:gd name="connsiteX5" fmla="*/ 4315851 w 9378046"/>
              <a:gd name="connsiteY5" fmla="*/ 5155243 h 5215884"/>
              <a:gd name="connsiteX6" fmla="*/ 417045 w 9378046"/>
              <a:gd name="connsiteY6" fmla="*/ 5055065 h 5215884"/>
              <a:gd name="connsiteX7" fmla="*/ 18695 w 9378046"/>
              <a:gd name="connsiteY7" fmla="*/ 2574866 h 5215884"/>
              <a:gd name="connsiteX8" fmla="*/ 433222 w 9378046"/>
              <a:gd name="connsiteY8" fmla="*/ 100062 h 5215884"/>
              <a:gd name="connsiteX0" fmla="*/ 507306 w 9378046"/>
              <a:gd name="connsiteY0" fmla="*/ 102435 h 5207674"/>
              <a:gd name="connsiteX1" fmla="*/ 4707435 w 9378046"/>
              <a:gd name="connsiteY1" fmla="*/ 98784 h 5207674"/>
              <a:gd name="connsiteX2" fmla="*/ 9037165 w 9378046"/>
              <a:gd name="connsiteY2" fmla="*/ 340115 h 5207674"/>
              <a:gd name="connsiteX3" fmla="*/ 9374682 w 9378046"/>
              <a:gd name="connsiteY3" fmla="*/ 2744614 h 5207674"/>
              <a:gd name="connsiteX4" fmla="*/ 8955523 w 9378046"/>
              <a:gd name="connsiteY4" fmla="*/ 5064741 h 5207674"/>
              <a:gd name="connsiteX5" fmla="*/ 4315851 w 9378046"/>
              <a:gd name="connsiteY5" fmla="*/ 5147033 h 5207674"/>
              <a:gd name="connsiteX6" fmla="*/ 417045 w 9378046"/>
              <a:gd name="connsiteY6" fmla="*/ 5046855 h 5207674"/>
              <a:gd name="connsiteX7" fmla="*/ 18695 w 9378046"/>
              <a:gd name="connsiteY7" fmla="*/ 2566656 h 5207674"/>
              <a:gd name="connsiteX8" fmla="*/ 507306 w 9378046"/>
              <a:gd name="connsiteY8" fmla="*/ 102435 h 5207674"/>
              <a:gd name="connsiteX0" fmla="*/ 507306 w 9378046"/>
              <a:gd name="connsiteY0" fmla="*/ 110284 h 5183773"/>
              <a:gd name="connsiteX1" fmla="*/ 4707435 w 9378046"/>
              <a:gd name="connsiteY1" fmla="*/ 74883 h 5183773"/>
              <a:gd name="connsiteX2" fmla="*/ 9037165 w 9378046"/>
              <a:gd name="connsiteY2" fmla="*/ 316214 h 5183773"/>
              <a:gd name="connsiteX3" fmla="*/ 9374682 w 9378046"/>
              <a:gd name="connsiteY3" fmla="*/ 2720713 h 5183773"/>
              <a:gd name="connsiteX4" fmla="*/ 8955523 w 9378046"/>
              <a:gd name="connsiteY4" fmla="*/ 5040840 h 5183773"/>
              <a:gd name="connsiteX5" fmla="*/ 4315851 w 9378046"/>
              <a:gd name="connsiteY5" fmla="*/ 5123132 h 5183773"/>
              <a:gd name="connsiteX6" fmla="*/ 417045 w 9378046"/>
              <a:gd name="connsiteY6" fmla="*/ 5022954 h 5183773"/>
              <a:gd name="connsiteX7" fmla="*/ 18695 w 9378046"/>
              <a:gd name="connsiteY7" fmla="*/ 2542755 h 5183773"/>
              <a:gd name="connsiteX8" fmla="*/ 507306 w 9378046"/>
              <a:gd name="connsiteY8" fmla="*/ 110284 h 5183773"/>
              <a:gd name="connsiteX0" fmla="*/ 507306 w 9378046"/>
              <a:gd name="connsiteY0" fmla="*/ 119454 h 5161193"/>
              <a:gd name="connsiteX1" fmla="*/ 4707435 w 9378046"/>
              <a:gd name="connsiteY1" fmla="*/ 52303 h 5161193"/>
              <a:gd name="connsiteX2" fmla="*/ 9037165 w 9378046"/>
              <a:gd name="connsiteY2" fmla="*/ 293634 h 5161193"/>
              <a:gd name="connsiteX3" fmla="*/ 9374682 w 9378046"/>
              <a:gd name="connsiteY3" fmla="*/ 2698133 h 5161193"/>
              <a:gd name="connsiteX4" fmla="*/ 8955523 w 9378046"/>
              <a:gd name="connsiteY4" fmla="*/ 5018260 h 5161193"/>
              <a:gd name="connsiteX5" fmla="*/ 4315851 w 9378046"/>
              <a:gd name="connsiteY5" fmla="*/ 5100552 h 5161193"/>
              <a:gd name="connsiteX6" fmla="*/ 417045 w 9378046"/>
              <a:gd name="connsiteY6" fmla="*/ 5000374 h 5161193"/>
              <a:gd name="connsiteX7" fmla="*/ 18695 w 9378046"/>
              <a:gd name="connsiteY7" fmla="*/ 2520175 h 5161193"/>
              <a:gd name="connsiteX8" fmla="*/ 507306 w 9378046"/>
              <a:gd name="connsiteY8" fmla="*/ 119454 h 5161193"/>
              <a:gd name="connsiteX0" fmla="*/ 507306 w 9378046"/>
              <a:gd name="connsiteY0" fmla="*/ 152133 h 5193872"/>
              <a:gd name="connsiteX1" fmla="*/ 4707435 w 9378046"/>
              <a:gd name="connsiteY1" fmla="*/ 84982 h 5193872"/>
              <a:gd name="connsiteX2" fmla="*/ 9037165 w 9378046"/>
              <a:gd name="connsiteY2" fmla="*/ 326313 h 5193872"/>
              <a:gd name="connsiteX3" fmla="*/ 9374682 w 9378046"/>
              <a:gd name="connsiteY3" fmla="*/ 2730812 h 5193872"/>
              <a:gd name="connsiteX4" fmla="*/ 8955523 w 9378046"/>
              <a:gd name="connsiteY4" fmla="*/ 5050939 h 5193872"/>
              <a:gd name="connsiteX5" fmla="*/ 4315851 w 9378046"/>
              <a:gd name="connsiteY5" fmla="*/ 5133231 h 5193872"/>
              <a:gd name="connsiteX6" fmla="*/ 417045 w 9378046"/>
              <a:gd name="connsiteY6" fmla="*/ 5033053 h 5193872"/>
              <a:gd name="connsiteX7" fmla="*/ 18695 w 9378046"/>
              <a:gd name="connsiteY7" fmla="*/ 2552854 h 5193872"/>
              <a:gd name="connsiteX8" fmla="*/ 507306 w 9378046"/>
              <a:gd name="connsiteY8" fmla="*/ 152133 h 5193872"/>
              <a:gd name="connsiteX0" fmla="*/ 443806 w 9378046"/>
              <a:gd name="connsiteY0" fmla="*/ 152133 h 5193872"/>
              <a:gd name="connsiteX1" fmla="*/ 4707435 w 9378046"/>
              <a:gd name="connsiteY1" fmla="*/ 84982 h 5193872"/>
              <a:gd name="connsiteX2" fmla="*/ 9037165 w 9378046"/>
              <a:gd name="connsiteY2" fmla="*/ 326313 h 5193872"/>
              <a:gd name="connsiteX3" fmla="*/ 9374682 w 9378046"/>
              <a:gd name="connsiteY3" fmla="*/ 2730812 h 5193872"/>
              <a:gd name="connsiteX4" fmla="*/ 8955523 w 9378046"/>
              <a:gd name="connsiteY4" fmla="*/ 5050939 h 5193872"/>
              <a:gd name="connsiteX5" fmla="*/ 4315851 w 9378046"/>
              <a:gd name="connsiteY5" fmla="*/ 5133231 h 5193872"/>
              <a:gd name="connsiteX6" fmla="*/ 417045 w 9378046"/>
              <a:gd name="connsiteY6" fmla="*/ 5033053 h 5193872"/>
              <a:gd name="connsiteX7" fmla="*/ 18695 w 9378046"/>
              <a:gd name="connsiteY7" fmla="*/ 2552854 h 5193872"/>
              <a:gd name="connsiteX8" fmla="*/ 443806 w 9378046"/>
              <a:gd name="connsiteY8" fmla="*/ 152133 h 5193872"/>
              <a:gd name="connsiteX0" fmla="*/ 432834 w 9367074"/>
              <a:gd name="connsiteY0" fmla="*/ 152133 h 5182478"/>
              <a:gd name="connsiteX1" fmla="*/ 4696463 w 9367074"/>
              <a:gd name="connsiteY1" fmla="*/ 84982 h 5182478"/>
              <a:gd name="connsiteX2" fmla="*/ 9026193 w 9367074"/>
              <a:gd name="connsiteY2" fmla="*/ 326313 h 5182478"/>
              <a:gd name="connsiteX3" fmla="*/ 9363710 w 9367074"/>
              <a:gd name="connsiteY3" fmla="*/ 2730812 h 5182478"/>
              <a:gd name="connsiteX4" fmla="*/ 8944551 w 9367074"/>
              <a:gd name="connsiteY4" fmla="*/ 5050939 h 5182478"/>
              <a:gd name="connsiteX5" fmla="*/ 4304879 w 9367074"/>
              <a:gd name="connsiteY5" fmla="*/ 5133231 h 5182478"/>
              <a:gd name="connsiteX6" fmla="*/ 490739 w 9367074"/>
              <a:gd name="connsiteY6" fmla="*/ 5011886 h 5182478"/>
              <a:gd name="connsiteX7" fmla="*/ 7723 w 9367074"/>
              <a:gd name="connsiteY7" fmla="*/ 2552854 h 5182478"/>
              <a:gd name="connsiteX8" fmla="*/ 432834 w 9367074"/>
              <a:gd name="connsiteY8" fmla="*/ 152133 h 5182478"/>
              <a:gd name="connsiteX0" fmla="*/ 432834 w 9367074"/>
              <a:gd name="connsiteY0" fmla="*/ 152133 h 5163910"/>
              <a:gd name="connsiteX1" fmla="*/ 4696463 w 9367074"/>
              <a:gd name="connsiteY1" fmla="*/ 84982 h 5163910"/>
              <a:gd name="connsiteX2" fmla="*/ 9026193 w 9367074"/>
              <a:gd name="connsiteY2" fmla="*/ 326313 h 5163910"/>
              <a:gd name="connsiteX3" fmla="*/ 9363710 w 9367074"/>
              <a:gd name="connsiteY3" fmla="*/ 2730812 h 5163910"/>
              <a:gd name="connsiteX4" fmla="*/ 8944551 w 9367074"/>
              <a:gd name="connsiteY4" fmla="*/ 5050939 h 5163910"/>
              <a:gd name="connsiteX5" fmla="*/ 4304879 w 9367074"/>
              <a:gd name="connsiteY5" fmla="*/ 5090897 h 5163910"/>
              <a:gd name="connsiteX6" fmla="*/ 490739 w 9367074"/>
              <a:gd name="connsiteY6" fmla="*/ 5011886 h 5163910"/>
              <a:gd name="connsiteX7" fmla="*/ 7723 w 9367074"/>
              <a:gd name="connsiteY7" fmla="*/ 2552854 h 5163910"/>
              <a:gd name="connsiteX8" fmla="*/ 432834 w 9367074"/>
              <a:gd name="connsiteY8" fmla="*/ 152133 h 5163910"/>
              <a:gd name="connsiteX0" fmla="*/ 432834 w 9367908"/>
              <a:gd name="connsiteY0" fmla="*/ 152133 h 5163910"/>
              <a:gd name="connsiteX1" fmla="*/ 4696463 w 9367908"/>
              <a:gd name="connsiteY1" fmla="*/ 84982 h 5163910"/>
              <a:gd name="connsiteX2" fmla="*/ 9026193 w 9367908"/>
              <a:gd name="connsiteY2" fmla="*/ 326313 h 5163910"/>
              <a:gd name="connsiteX3" fmla="*/ 9363710 w 9367908"/>
              <a:gd name="connsiteY3" fmla="*/ 2730812 h 5163910"/>
              <a:gd name="connsiteX4" fmla="*/ 8986884 w 9367908"/>
              <a:gd name="connsiteY4" fmla="*/ 5050939 h 5163910"/>
              <a:gd name="connsiteX5" fmla="*/ 4304879 w 9367908"/>
              <a:gd name="connsiteY5" fmla="*/ 5090897 h 5163910"/>
              <a:gd name="connsiteX6" fmla="*/ 490739 w 9367908"/>
              <a:gd name="connsiteY6" fmla="*/ 5011886 h 5163910"/>
              <a:gd name="connsiteX7" fmla="*/ 7723 w 9367908"/>
              <a:gd name="connsiteY7" fmla="*/ 2552854 h 5163910"/>
              <a:gd name="connsiteX8" fmla="*/ 432834 w 9367908"/>
              <a:gd name="connsiteY8" fmla="*/ 152133 h 5163910"/>
              <a:gd name="connsiteX0" fmla="*/ 432834 w 9367074"/>
              <a:gd name="connsiteY0" fmla="*/ 152133 h 5163910"/>
              <a:gd name="connsiteX1" fmla="*/ 4696463 w 9367074"/>
              <a:gd name="connsiteY1" fmla="*/ 84982 h 5163910"/>
              <a:gd name="connsiteX2" fmla="*/ 9026193 w 9367074"/>
              <a:gd name="connsiteY2" fmla="*/ 326313 h 5163910"/>
              <a:gd name="connsiteX3" fmla="*/ 9363710 w 9367074"/>
              <a:gd name="connsiteY3" fmla="*/ 2730812 h 5163910"/>
              <a:gd name="connsiteX4" fmla="*/ 8933968 w 9367074"/>
              <a:gd name="connsiteY4" fmla="*/ 5050939 h 5163910"/>
              <a:gd name="connsiteX5" fmla="*/ 4304879 w 9367074"/>
              <a:gd name="connsiteY5" fmla="*/ 5090897 h 5163910"/>
              <a:gd name="connsiteX6" fmla="*/ 490739 w 9367074"/>
              <a:gd name="connsiteY6" fmla="*/ 5011886 h 5163910"/>
              <a:gd name="connsiteX7" fmla="*/ 7723 w 9367074"/>
              <a:gd name="connsiteY7" fmla="*/ 2552854 h 5163910"/>
              <a:gd name="connsiteX8" fmla="*/ 432834 w 9367074"/>
              <a:gd name="connsiteY8" fmla="*/ 152133 h 5163910"/>
              <a:gd name="connsiteX0" fmla="*/ 432834 w 9364816"/>
              <a:gd name="connsiteY0" fmla="*/ 152133 h 5163910"/>
              <a:gd name="connsiteX1" fmla="*/ 4696463 w 9364816"/>
              <a:gd name="connsiteY1" fmla="*/ 84982 h 5163910"/>
              <a:gd name="connsiteX2" fmla="*/ 8962693 w 9364816"/>
              <a:gd name="connsiteY2" fmla="*/ 347479 h 5163910"/>
              <a:gd name="connsiteX3" fmla="*/ 9363710 w 9364816"/>
              <a:gd name="connsiteY3" fmla="*/ 2730812 h 5163910"/>
              <a:gd name="connsiteX4" fmla="*/ 8933968 w 9364816"/>
              <a:gd name="connsiteY4" fmla="*/ 5050939 h 5163910"/>
              <a:gd name="connsiteX5" fmla="*/ 4304879 w 9364816"/>
              <a:gd name="connsiteY5" fmla="*/ 5090897 h 5163910"/>
              <a:gd name="connsiteX6" fmla="*/ 490739 w 9364816"/>
              <a:gd name="connsiteY6" fmla="*/ 5011886 h 5163910"/>
              <a:gd name="connsiteX7" fmla="*/ 7723 w 9364816"/>
              <a:gd name="connsiteY7" fmla="*/ 2552854 h 5163910"/>
              <a:gd name="connsiteX8" fmla="*/ 432834 w 9364816"/>
              <a:gd name="connsiteY8" fmla="*/ 152133 h 5163910"/>
              <a:gd name="connsiteX0" fmla="*/ 492759 w 9361241"/>
              <a:gd name="connsiteY0" fmla="*/ 155364 h 5156558"/>
              <a:gd name="connsiteX1" fmla="*/ 4692888 w 9361241"/>
              <a:gd name="connsiteY1" fmla="*/ 77630 h 5156558"/>
              <a:gd name="connsiteX2" fmla="*/ 8959118 w 9361241"/>
              <a:gd name="connsiteY2" fmla="*/ 340127 h 5156558"/>
              <a:gd name="connsiteX3" fmla="*/ 9360135 w 9361241"/>
              <a:gd name="connsiteY3" fmla="*/ 2723460 h 5156558"/>
              <a:gd name="connsiteX4" fmla="*/ 8930393 w 9361241"/>
              <a:gd name="connsiteY4" fmla="*/ 5043587 h 5156558"/>
              <a:gd name="connsiteX5" fmla="*/ 4301304 w 9361241"/>
              <a:gd name="connsiteY5" fmla="*/ 5083545 h 5156558"/>
              <a:gd name="connsiteX6" fmla="*/ 487164 w 9361241"/>
              <a:gd name="connsiteY6" fmla="*/ 5004534 h 5156558"/>
              <a:gd name="connsiteX7" fmla="*/ 4148 w 9361241"/>
              <a:gd name="connsiteY7" fmla="*/ 2545502 h 5156558"/>
              <a:gd name="connsiteX8" fmla="*/ 492759 w 9361241"/>
              <a:gd name="connsiteY8" fmla="*/ 155364 h 5156558"/>
              <a:gd name="connsiteX0" fmla="*/ 538454 w 9406936"/>
              <a:gd name="connsiteY0" fmla="*/ 195032 h 5196226"/>
              <a:gd name="connsiteX1" fmla="*/ 4738583 w 9406936"/>
              <a:gd name="connsiteY1" fmla="*/ 117298 h 5196226"/>
              <a:gd name="connsiteX2" fmla="*/ 9004813 w 9406936"/>
              <a:gd name="connsiteY2" fmla="*/ 379795 h 5196226"/>
              <a:gd name="connsiteX3" fmla="*/ 9405830 w 9406936"/>
              <a:gd name="connsiteY3" fmla="*/ 2763128 h 5196226"/>
              <a:gd name="connsiteX4" fmla="*/ 8976088 w 9406936"/>
              <a:gd name="connsiteY4" fmla="*/ 5083255 h 5196226"/>
              <a:gd name="connsiteX5" fmla="*/ 4346999 w 9406936"/>
              <a:gd name="connsiteY5" fmla="*/ 5123213 h 5196226"/>
              <a:gd name="connsiteX6" fmla="*/ 532859 w 9406936"/>
              <a:gd name="connsiteY6" fmla="*/ 5044202 h 5196226"/>
              <a:gd name="connsiteX7" fmla="*/ 71009 w 9406936"/>
              <a:gd name="connsiteY7" fmla="*/ 2585170 h 5196226"/>
              <a:gd name="connsiteX8" fmla="*/ 538454 w 9406936"/>
              <a:gd name="connsiteY8" fmla="*/ 195032 h 5196226"/>
              <a:gd name="connsiteX0" fmla="*/ 475319 w 9343801"/>
              <a:gd name="connsiteY0" fmla="*/ 250834 h 5252028"/>
              <a:gd name="connsiteX1" fmla="*/ 4675448 w 9343801"/>
              <a:gd name="connsiteY1" fmla="*/ 173100 h 5252028"/>
              <a:gd name="connsiteX2" fmla="*/ 8941678 w 9343801"/>
              <a:gd name="connsiteY2" fmla="*/ 435597 h 5252028"/>
              <a:gd name="connsiteX3" fmla="*/ 9342695 w 9343801"/>
              <a:gd name="connsiteY3" fmla="*/ 2818930 h 5252028"/>
              <a:gd name="connsiteX4" fmla="*/ 8912953 w 9343801"/>
              <a:gd name="connsiteY4" fmla="*/ 5139057 h 5252028"/>
              <a:gd name="connsiteX5" fmla="*/ 4283864 w 9343801"/>
              <a:gd name="connsiteY5" fmla="*/ 5179015 h 5252028"/>
              <a:gd name="connsiteX6" fmla="*/ 469724 w 9343801"/>
              <a:gd name="connsiteY6" fmla="*/ 5100004 h 5252028"/>
              <a:gd name="connsiteX7" fmla="*/ 7874 w 9343801"/>
              <a:gd name="connsiteY7" fmla="*/ 2640972 h 5252028"/>
              <a:gd name="connsiteX8" fmla="*/ 475319 w 9343801"/>
              <a:gd name="connsiteY8" fmla="*/ 250834 h 5252028"/>
              <a:gd name="connsiteX0" fmla="*/ 476561 w 9345043"/>
              <a:gd name="connsiteY0" fmla="*/ 175925 h 5177119"/>
              <a:gd name="connsiteX1" fmla="*/ 4676690 w 9345043"/>
              <a:gd name="connsiteY1" fmla="*/ 98191 h 5177119"/>
              <a:gd name="connsiteX2" fmla="*/ 8942920 w 9345043"/>
              <a:gd name="connsiteY2" fmla="*/ 360688 h 5177119"/>
              <a:gd name="connsiteX3" fmla="*/ 9343937 w 9345043"/>
              <a:gd name="connsiteY3" fmla="*/ 2744021 h 5177119"/>
              <a:gd name="connsiteX4" fmla="*/ 8914195 w 9345043"/>
              <a:gd name="connsiteY4" fmla="*/ 5064148 h 5177119"/>
              <a:gd name="connsiteX5" fmla="*/ 4285106 w 9345043"/>
              <a:gd name="connsiteY5" fmla="*/ 5104106 h 5177119"/>
              <a:gd name="connsiteX6" fmla="*/ 470966 w 9345043"/>
              <a:gd name="connsiteY6" fmla="*/ 5025095 h 5177119"/>
              <a:gd name="connsiteX7" fmla="*/ 9116 w 9345043"/>
              <a:gd name="connsiteY7" fmla="*/ 2566063 h 5177119"/>
              <a:gd name="connsiteX8" fmla="*/ 476561 w 9345043"/>
              <a:gd name="connsiteY8" fmla="*/ 175925 h 5177119"/>
              <a:gd name="connsiteX0" fmla="*/ 422868 w 9354850"/>
              <a:gd name="connsiteY0" fmla="*/ 172764 h 5184541"/>
              <a:gd name="connsiteX1" fmla="*/ 4686497 w 9354850"/>
              <a:gd name="connsiteY1" fmla="*/ 105613 h 5184541"/>
              <a:gd name="connsiteX2" fmla="*/ 8952727 w 9354850"/>
              <a:gd name="connsiteY2" fmla="*/ 368110 h 5184541"/>
              <a:gd name="connsiteX3" fmla="*/ 9353744 w 9354850"/>
              <a:gd name="connsiteY3" fmla="*/ 2751443 h 5184541"/>
              <a:gd name="connsiteX4" fmla="*/ 8924002 w 9354850"/>
              <a:gd name="connsiteY4" fmla="*/ 5071570 h 5184541"/>
              <a:gd name="connsiteX5" fmla="*/ 4294913 w 9354850"/>
              <a:gd name="connsiteY5" fmla="*/ 5111528 h 5184541"/>
              <a:gd name="connsiteX6" fmla="*/ 480773 w 9354850"/>
              <a:gd name="connsiteY6" fmla="*/ 5032517 h 5184541"/>
              <a:gd name="connsiteX7" fmla="*/ 18923 w 9354850"/>
              <a:gd name="connsiteY7" fmla="*/ 2573485 h 5184541"/>
              <a:gd name="connsiteX8" fmla="*/ 422868 w 9354850"/>
              <a:gd name="connsiteY8" fmla="*/ 172764 h 5184541"/>
              <a:gd name="connsiteX0" fmla="*/ 429393 w 9361375"/>
              <a:gd name="connsiteY0" fmla="*/ 144686 h 5156463"/>
              <a:gd name="connsiteX1" fmla="*/ 4693022 w 9361375"/>
              <a:gd name="connsiteY1" fmla="*/ 77535 h 5156463"/>
              <a:gd name="connsiteX2" fmla="*/ 8959252 w 9361375"/>
              <a:gd name="connsiteY2" fmla="*/ 340032 h 5156463"/>
              <a:gd name="connsiteX3" fmla="*/ 9360269 w 9361375"/>
              <a:gd name="connsiteY3" fmla="*/ 2723365 h 5156463"/>
              <a:gd name="connsiteX4" fmla="*/ 8930527 w 9361375"/>
              <a:gd name="connsiteY4" fmla="*/ 5043492 h 5156463"/>
              <a:gd name="connsiteX5" fmla="*/ 4301438 w 9361375"/>
              <a:gd name="connsiteY5" fmla="*/ 5083450 h 5156463"/>
              <a:gd name="connsiteX6" fmla="*/ 487298 w 9361375"/>
              <a:gd name="connsiteY6" fmla="*/ 5004439 h 5156463"/>
              <a:gd name="connsiteX7" fmla="*/ 25448 w 9361375"/>
              <a:gd name="connsiteY7" fmla="*/ 2545407 h 5156463"/>
              <a:gd name="connsiteX8" fmla="*/ 429393 w 9361375"/>
              <a:gd name="connsiteY8" fmla="*/ 144686 h 5156463"/>
              <a:gd name="connsiteX0" fmla="*/ 410133 w 9342115"/>
              <a:gd name="connsiteY0" fmla="*/ 132686 h 5144463"/>
              <a:gd name="connsiteX1" fmla="*/ 4673762 w 9342115"/>
              <a:gd name="connsiteY1" fmla="*/ 65535 h 5144463"/>
              <a:gd name="connsiteX2" fmla="*/ 8939992 w 9342115"/>
              <a:gd name="connsiteY2" fmla="*/ 328032 h 5144463"/>
              <a:gd name="connsiteX3" fmla="*/ 9341009 w 9342115"/>
              <a:gd name="connsiteY3" fmla="*/ 2711365 h 5144463"/>
              <a:gd name="connsiteX4" fmla="*/ 8911267 w 9342115"/>
              <a:gd name="connsiteY4" fmla="*/ 5031492 h 5144463"/>
              <a:gd name="connsiteX5" fmla="*/ 4282178 w 9342115"/>
              <a:gd name="connsiteY5" fmla="*/ 5071450 h 5144463"/>
              <a:gd name="connsiteX6" fmla="*/ 468038 w 9342115"/>
              <a:gd name="connsiteY6" fmla="*/ 4992439 h 5144463"/>
              <a:gd name="connsiteX7" fmla="*/ 6188 w 9342115"/>
              <a:gd name="connsiteY7" fmla="*/ 2533407 h 5144463"/>
              <a:gd name="connsiteX8" fmla="*/ 410133 w 9342115"/>
              <a:gd name="connsiteY8" fmla="*/ 132686 h 5144463"/>
              <a:gd name="connsiteX0" fmla="*/ 409230 w 9341212"/>
              <a:gd name="connsiteY0" fmla="*/ 156054 h 5167831"/>
              <a:gd name="connsiteX1" fmla="*/ 4672859 w 9341212"/>
              <a:gd name="connsiteY1" fmla="*/ 88903 h 5167831"/>
              <a:gd name="connsiteX2" fmla="*/ 8939089 w 9341212"/>
              <a:gd name="connsiteY2" fmla="*/ 351400 h 5167831"/>
              <a:gd name="connsiteX3" fmla="*/ 9340106 w 9341212"/>
              <a:gd name="connsiteY3" fmla="*/ 2734733 h 5167831"/>
              <a:gd name="connsiteX4" fmla="*/ 8910364 w 9341212"/>
              <a:gd name="connsiteY4" fmla="*/ 5054860 h 5167831"/>
              <a:gd name="connsiteX5" fmla="*/ 4281275 w 9341212"/>
              <a:gd name="connsiteY5" fmla="*/ 5094818 h 5167831"/>
              <a:gd name="connsiteX6" fmla="*/ 467135 w 9341212"/>
              <a:gd name="connsiteY6" fmla="*/ 5015807 h 5167831"/>
              <a:gd name="connsiteX7" fmla="*/ 5285 w 9341212"/>
              <a:gd name="connsiteY7" fmla="*/ 2556775 h 5167831"/>
              <a:gd name="connsiteX8" fmla="*/ 409230 w 9341212"/>
              <a:gd name="connsiteY8" fmla="*/ 156054 h 5167831"/>
              <a:gd name="connsiteX0" fmla="*/ 409230 w 9342788"/>
              <a:gd name="connsiteY0" fmla="*/ 156054 h 5167831"/>
              <a:gd name="connsiteX1" fmla="*/ 4672859 w 9342788"/>
              <a:gd name="connsiteY1" fmla="*/ 88903 h 5167831"/>
              <a:gd name="connsiteX2" fmla="*/ 8992005 w 9342788"/>
              <a:gd name="connsiteY2" fmla="*/ 340817 h 5167831"/>
              <a:gd name="connsiteX3" fmla="*/ 9340106 w 9342788"/>
              <a:gd name="connsiteY3" fmla="*/ 2734733 h 5167831"/>
              <a:gd name="connsiteX4" fmla="*/ 8910364 w 9342788"/>
              <a:gd name="connsiteY4" fmla="*/ 5054860 h 5167831"/>
              <a:gd name="connsiteX5" fmla="*/ 4281275 w 9342788"/>
              <a:gd name="connsiteY5" fmla="*/ 5094818 h 5167831"/>
              <a:gd name="connsiteX6" fmla="*/ 467135 w 9342788"/>
              <a:gd name="connsiteY6" fmla="*/ 5015807 h 5167831"/>
              <a:gd name="connsiteX7" fmla="*/ 5285 w 9342788"/>
              <a:gd name="connsiteY7" fmla="*/ 2556775 h 5167831"/>
              <a:gd name="connsiteX8" fmla="*/ 409230 w 9342788"/>
              <a:gd name="connsiteY8" fmla="*/ 156054 h 5167831"/>
              <a:gd name="connsiteX0" fmla="*/ 409230 w 9342788"/>
              <a:gd name="connsiteY0" fmla="*/ 156054 h 5167831"/>
              <a:gd name="connsiteX1" fmla="*/ 4672859 w 9342788"/>
              <a:gd name="connsiteY1" fmla="*/ 88903 h 5167831"/>
              <a:gd name="connsiteX2" fmla="*/ 8992005 w 9342788"/>
              <a:gd name="connsiteY2" fmla="*/ 340817 h 5167831"/>
              <a:gd name="connsiteX3" fmla="*/ 9340106 w 9342788"/>
              <a:gd name="connsiteY3" fmla="*/ 2734733 h 5167831"/>
              <a:gd name="connsiteX4" fmla="*/ 8857447 w 9342788"/>
              <a:gd name="connsiteY4" fmla="*/ 5054860 h 5167831"/>
              <a:gd name="connsiteX5" fmla="*/ 4281275 w 9342788"/>
              <a:gd name="connsiteY5" fmla="*/ 5094818 h 5167831"/>
              <a:gd name="connsiteX6" fmla="*/ 467135 w 9342788"/>
              <a:gd name="connsiteY6" fmla="*/ 5015807 h 5167831"/>
              <a:gd name="connsiteX7" fmla="*/ 5285 w 9342788"/>
              <a:gd name="connsiteY7" fmla="*/ 2556775 h 5167831"/>
              <a:gd name="connsiteX8" fmla="*/ 409230 w 9342788"/>
              <a:gd name="connsiteY8" fmla="*/ 156054 h 5167831"/>
              <a:gd name="connsiteX0" fmla="*/ 409230 w 9342788"/>
              <a:gd name="connsiteY0" fmla="*/ 156054 h 5177759"/>
              <a:gd name="connsiteX1" fmla="*/ 4672859 w 9342788"/>
              <a:gd name="connsiteY1" fmla="*/ 88903 h 5177759"/>
              <a:gd name="connsiteX2" fmla="*/ 8992005 w 9342788"/>
              <a:gd name="connsiteY2" fmla="*/ 340817 h 5177759"/>
              <a:gd name="connsiteX3" fmla="*/ 9340106 w 9342788"/>
              <a:gd name="connsiteY3" fmla="*/ 2734733 h 5177759"/>
              <a:gd name="connsiteX4" fmla="*/ 8868031 w 9342788"/>
              <a:gd name="connsiteY4" fmla="*/ 5076027 h 5177759"/>
              <a:gd name="connsiteX5" fmla="*/ 4281275 w 9342788"/>
              <a:gd name="connsiteY5" fmla="*/ 5094818 h 5177759"/>
              <a:gd name="connsiteX6" fmla="*/ 467135 w 9342788"/>
              <a:gd name="connsiteY6" fmla="*/ 5015807 h 5177759"/>
              <a:gd name="connsiteX7" fmla="*/ 5285 w 9342788"/>
              <a:gd name="connsiteY7" fmla="*/ 2556775 h 5177759"/>
              <a:gd name="connsiteX8" fmla="*/ 409230 w 9342788"/>
              <a:gd name="connsiteY8" fmla="*/ 156054 h 5177759"/>
              <a:gd name="connsiteX0" fmla="*/ 409230 w 9342788"/>
              <a:gd name="connsiteY0" fmla="*/ 156054 h 5190330"/>
              <a:gd name="connsiteX1" fmla="*/ 4672859 w 9342788"/>
              <a:gd name="connsiteY1" fmla="*/ 88903 h 5190330"/>
              <a:gd name="connsiteX2" fmla="*/ 8992005 w 9342788"/>
              <a:gd name="connsiteY2" fmla="*/ 340817 h 5190330"/>
              <a:gd name="connsiteX3" fmla="*/ 9340106 w 9342788"/>
              <a:gd name="connsiteY3" fmla="*/ 2734733 h 5190330"/>
              <a:gd name="connsiteX4" fmla="*/ 8868031 w 9342788"/>
              <a:gd name="connsiteY4" fmla="*/ 5076027 h 5190330"/>
              <a:gd name="connsiteX5" fmla="*/ 4397692 w 9342788"/>
              <a:gd name="connsiteY5" fmla="*/ 5137151 h 5190330"/>
              <a:gd name="connsiteX6" fmla="*/ 467135 w 9342788"/>
              <a:gd name="connsiteY6" fmla="*/ 5015807 h 5190330"/>
              <a:gd name="connsiteX7" fmla="*/ 5285 w 9342788"/>
              <a:gd name="connsiteY7" fmla="*/ 2556775 h 5190330"/>
              <a:gd name="connsiteX8" fmla="*/ 409230 w 9342788"/>
              <a:gd name="connsiteY8" fmla="*/ 156054 h 5190330"/>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502951 w 9436509"/>
              <a:gd name="connsiteY0" fmla="*/ 199799 h 5255273"/>
              <a:gd name="connsiteX1" fmla="*/ 4766580 w 9436509"/>
              <a:gd name="connsiteY1" fmla="*/ 111481 h 5255273"/>
              <a:gd name="connsiteX2" fmla="*/ 9085726 w 9436509"/>
              <a:gd name="connsiteY2" fmla="*/ 331645 h 5255273"/>
              <a:gd name="connsiteX3" fmla="*/ 9433827 w 9436509"/>
              <a:gd name="connsiteY3" fmla="*/ 2778478 h 5255273"/>
              <a:gd name="connsiteX4" fmla="*/ 8961752 w 9436509"/>
              <a:gd name="connsiteY4" fmla="*/ 5119772 h 5255273"/>
              <a:gd name="connsiteX5" fmla="*/ 4491413 w 9436509"/>
              <a:gd name="connsiteY5" fmla="*/ 5180896 h 5255273"/>
              <a:gd name="connsiteX6" fmla="*/ 560856 w 9436509"/>
              <a:gd name="connsiteY6" fmla="*/ 5059552 h 5255273"/>
              <a:gd name="connsiteX7" fmla="*/ 99006 w 9436509"/>
              <a:gd name="connsiteY7" fmla="*/ 2600520 h 5255273"/>
              <a:gd name="connsiteX8" fmla="*/ 502951 w 9436509"/>
              <a:gd name="connsiteY8" fmla="*/ 199799 h 5255273"/>
              <a:gd name="connsiteX0" fmla="*/ 502951 w 9436509"/>
              <a:gd name="connsiteY0" fmla="*/ 199799 h 5255273"/>
              <a:gd name="connsiteX1" fmla="*/ 4766580 w 9436509"/>
              <a:gd name="connsiteY1" fmla="*/ 111481 h 5255273"/>
              <a:gd name="connsiteX2" fmla="*/ 9085726 w 9436509"/>
              <a:gd name="connsiteY2" fmla="*/ 331645 h 5255273"/>
              <a:gd name="connsiteX3" fmla="*/ 9433827 w 9436509"/>
              <a:gd name="connsiteY3" fmla="*/ 2778478 h 5255273"/>
              <a:gd name="connsiteX4" fmla="*/ 8961752 w 9436509"/>
              <a:gd name="connsiteY4" fmla="*/ 5119772 h 5255273"/>
              <a:gd name="connsiteX5" fmla="*/ 4491413 w 9436509"/>
              <a:gd name="connsiteY5" fmla="*/ 5180896 h 5255273"/>
              <a:gd name="connsiteX6" fmla="*/ 560856 w 9436509"/>
              <a:gd name="connsiteY6" fmla="*/ 5059552 h 5255273"/>
              <a:gd name="connsiteX7" fmla="*/ 99006 w 9436509"/>
              <a:gd name="connsiteY7" fmla="*/ 2600520 h 5255273"/>
              <a:gd name="connsiteX8" fmla="*/ 502951 w 9436509"/>
              <a:gd name="connsiteY8" fmla="*/ 199799 h 5255273"/>
              <a:gd name="connsiteX0" fmla="*/ 438689 w 9372247"/>
              <a:gd name="connsiteY0" fmla="*/ 199799 h 5255273"/>
              <a:gd name="connsiteX1" fmla="*/ 4702318 w 9372247"/>
              <a:gd name="connsiteY1" fmla="*/ 111481 h 5255273"/>
              <a:gd name="connsiteX2" fmla="*/ 9021464 w 9372247"/>
              <a:gd name="connsiteY2" fmla="*/ 331645 h 5255273"/>
              <a:gd name="connsiteX3" fmla="*/ 9369565 w 9372247"/>
              <a:gd name="connsiteY3" fmla="*/ 2778478 h 5255273"/>
              <a:gd name="connsiteX4" fmla="*/ 8897490 w 9372247"/>
              <a:gd name="connsiteY4" fmla="*/ 5119772 h 5255273"/>
              <a:gd name="connsiteX5" fmla="*/ 4427151 w 9372247"/>
              <a:gd name="connsiteY5" fmla="*/ 5180896 h 5255273"/>
              <a:gd name="connsiteX6" fmla="*/ 496594 w 9372247"/>
              <a:gd name="connsiteY6" fmla="*/ 5059552 h 5255273"/>
              <a:gd name="connsiteX7" fmla="*/ 34744 w 9372247"/>
              <a:gd name="connsiteY7" fmla="*/ 2600520 h 5255273"/>
              <a:gd name="connsiteX8" fmla="*/ 438689 w 9372247"/>
              <a:gd name="connsiteY8" fmla="*/ 199799 h 5255273"/>
              <a:gd name="connsiteX0" fmla="*/ 438689 w 9372247"/>
              <a:gd name="connsiteY0" fmla="*/ 162575 h 5218049"/>
              <a:gd name="connsiteX1" fmla="*/ 4702318 w 9372247"/>
              <a:gd name="connsiteY1" fmla="*/ 74257 h 5218049"/>
              <a:gd name="connsiteX2" fmla="*/ 9021464 w 9372247"/>
              <a:gd name="connsiteY2" fmla="*/ 294421 h 5218049"/>
              <a:gd name="connsiteX3" fmla="*/ 9369565 w 9372247"/>
              <a:gd name="connsiteY3" fmla="*/ 2741254 h 5218049"/>
              <a:gd name="connsiteX4" fmla="*/ 8897490 w 9372247"/>
              <a:gd name="connsiteY4" fmla="*/ 5082548 h 5218049"/>
              <a:gd name="connsiteX5" fmla="*/ 4427151 w 9372247"/>
              <a:gd name="connsiteY5" fmla="*/ 5143672 h 5218049"/>
              <a:gd name="connsiteX6" fmla="*/ 496594 w 9372247"/>
              <a:gd name="connsiteY6" fmla="*/ 5022328 h 5218049"/>
              <a:gd name="connsiteX7" fmla="*/ 34744 w 9372247"/>
              <a:gd name="connsiteY7" fmla="*/ 2563296 h 5218049"/>
              <a:gd name="connsiteX8" fmla="*/ 438689 w 9372247"/>
              <a:gd name="connsiteY8" fmla="*/ 162575 h 5218049"/>
              <a:gd name="connsiteX0" fmla="*/ 446319 w 9368978"/>
              <a:gd name="connsiteY0" fmla="*/ 225450 h 5202709"/>
              <a:gd name="connsiteX1" fmla="*/ 4699049 w 9368978"/>
              <a:gd name="connsiteY1" fmla="*/ 58917 h 5202709"/>
              <a:gd name="connsiteX2" fmla="*/ 9018195 w 9368978"/>
              <a:gd name="connsiteY2" fmla="*/ 279081 h 5202709"/>
              <a:gd name="connsiteX3" fmla="*/ 9366296 w 9368978"/>
              <a:gd name="connsiteY3" fmla="*/ 2725914 h 5202709"/>
              <a:gd name="connsiteX4" fmla="*/ 8894221 w 9368978"/>
              <a:gd name="connsiteY4" fmla="*/ 5067208 h 5202709"/>
              <a:gd name="connsiteX5" fmla="*/ 4423882 w 9368978"/>
              <a:gd name="connsiteY5" fmla="*/ 5128332 h 5202709"/>
              <a:gd name="connsiteX6" fmla="*/ 493325 w 9368978"/>
              <a:gd name="connsiteY6" fmla="*/ 5006988 h 5202709"/>
              <a:gd name="connsiteX7" fmla="*/ 31475 w 9368978"/>
              <a:gd name="connsiteY7" fmla="*/ 2547956 h 5202709"/>
              <a:gd name="connsiteX8" fmla="*/ 446319 w 9368978"/>
              <a:gd name="connsiteY8" fmla="*/ 225450 h 5202709"/>
              <a:gd name="connsiteX0" fmla="*/ 446319 w 9368978"/>
              <a:gd name="connsiteY0" fmla="*/ 229170 h 5206429"/>
              <a:gd name="connsiteX1" fmla="*/ 4699049 w 9368978"/>
              <a:gd name="connsiteY1" fmla="*/ 62637 h 5206429"/>
              <a:gd name="connsiteX2" fmla="*/ 9018195 w 9368978"/>
              <a:gd name="connsiteY2" fmla="*/ 282801 h 5206429"/>
              <a:gd name="connsiteX3" fmla="*/ 9366296 w 9368978"/>
              <a:gd name="connsiteY3" fmla="*/ 2729634 h 5206429"/>
              <a:gd name="connsiteX4" fmla="*/ 8894221 w 9368978"/>
              <a:gd name="connsiteY4" fmla="*/ 5070928 h 5206429"/>
              <a:gd name="connsiteX5" fmla="*/ 4423882 w 9368978"/>
              <a:gd name="connsiteY5" fmla="*/ 5132052 h 5206429"/>
              <a:gd name="connsiteX6" fmla="*/ 493325 w 9368978"/>
              <a:gd name="connsiteY6" fmla="*/ 5010708 h 5206429"/>
              <a:gd name="connsiteX7" fmla="*/ 31475 w 9368978"/>
              <a:gd name="connsiteY7" fmla="*/ 2551676 h 5206429"/>
              <a:gd name="connsiteX8" fmla="*/ 446319 w 9368978"/>
              <a:gd name="connsiteY8" fmla="*/ 229170 h 5206429"/>
              <a:gd name="connsiteX0" fmla="*/ 429774 w 9352433"/>
              <a:gd name="connsiteY0" fmla="*/ 229170 h 5206429"/>
              <a:gd name="connsiteX1" fmla="*/ 4682504 w 9352433"/>
              <a:gd name="connsiteY1" fmla="*/ 62637 h 5206429"/>
              <a:gd name="connsiteX2" fmla="*/ 9001650 w 9352433"/>
              <a:gd name="connsiteY2" fmla="*/ 282801 h 5206429"/>
              <a:gd name="connsiteX3" fmla="*/ 9349751 w 9352433"/>
              <a:gd name="connsiteY3" fmla="*/ 2729634 h 5206429"/>
              <a:gd name="connsiteX4" fmla="*/ 8877676 w 9352433"/>
              <a:gd name="connsiteY4" fmla="*/ 5070928 h 5206429"/>
              <a:gd name="connsiteX5" fmla="*/ 4407337 w 9352433"/>
              <a:gd name="connsiteY5" fmla="*/ 5132052 h 5206429"/>
              <a:gd name="connsiteX6" fmla="*/ 476780 w 9352433"/>
              <a:gd name="connsiteY6" fmla="*/ 5010708 h 5206429"/>
              <a:gd name="connsiteX7" fmla="*/ 14930 w 9352433"/>
              <a:gd name="connsiteY7" fmla="*/ 2551676 h 5206429"/>
              <a:gd name="connsiteX8" fmla="*/ 429774 w 9352433"/>
              <a:gd name="connsiteY8" fmla="*/ 229170 h 5206429"/>
              <a:gd name="connsiteX0" fmla="*/ 387653 w 9364810"/>
              <a:gd name="connsiteY0" fmla="*/ 229170 h 5206429"/>
              <a:gd name="connsiteX1" fmla="*/ 4694881 w 9364810"/>
              <a:gd name="connsiteY1" fmla="*/ 62637 h 5206429"/>
              <a:gd name="connsiteX2" fmla="*/ 9014027 w 9364810"/>
              <a:gd name="connsiteY2" fmla="*/ 282801 h 5206429"/>
              <a:gd name="connsiteX3" fmla="*/ 9362128 w 9364810"/>
              <a:gd name="connsiteY3" fmla="*/ 2729634 h 5206429"/>
              <a:gd name="connsiteX4" fmla="*/ 8890053 w 9364810"/>
              <a:gd name="connsiteY4" fmla="*/ 5070928 h 5206429"/>
              <a:gd name="connsiteX5" fmla="*/ 4419714 w 9364810"/>
              <a:gd name="connsiteY5" fmla="*/ 5132052 h 5206429"/>
              <a:gd name="connsiteX6" fmla="*/ 489157 w 9364810"/>
              <a:gd name="connsiteY6" fmla="*/ 5010708 h 5206429"/>
              <a:gd name="connsiteX7" fmla="*/ 27307 w 9364810"/>
              <a:gd name="connsiteY7" fmla="*/ 2551676 h 5206429"/>
              <a:gd name="connsiteX8" fmla="*/ 387653 w 9364810"/>
              <a:gd name="connsiteY8" fmla="*/ 229170 h 5206429"/>
              <a:gd name="connsiteX0" fmla="*/ 505585 w 9482742"/>
              <a:gd name="connsiteY0" fmla="*/ 227194 h 5204453"/>
              <a:gd name="connsiteX1" fmla="*/ 4812813 w 9482742"/>
              <a:gd name="connsiteY1" fmla="*/ 60661 h 5204453"/>
              <a:gd name="connsiteX2" fmla="*/ 9131959 w 9482742"/>
              <a:gd name="connsiteY2" fmla="*/ 280825 h 5204453"/>
              <a:gd name="connsiteX3" fmla="*/ 9480060 w 9482742"/>
              <a:gd name="connsiteY3" fmla="*/ 2727658 h 5204453"/>
              <a:gd name="connsiteX4" fmla="*/ 9007985 w 9482742"/>
              <a:gd name="connsiteY4" fmla="*/ 5068952 h 5204453"/>
              <a:gd name="connsiteX5" fmla="*/ 4537646 w 9482742"/>
              <a:gd name="connsiteY5" fmla="*/ 5130076 h 5204453"/>
              <a:gd name="connsiteX6" fmla="*/ 607089 w 9482742"/>
              <a:gd name="connsiteY6" fmla="*/ 5008732 h 5204453"/>
              <a:gd name="connsiteX7" fmla="*/ 101641 w 9482742"/>
              <a:gd name="connsiteY7" fmla="*/ 2549700 h 5204453"/>
              <a:gd name="connsiteX8" fmla="*/ 505585 w 9482742"/>
              <a:gd name="connsiteY8" fmla="*/ 227194 h 5204453"/>
              <a:gd name="connsiteX0" fmla="*/ 493093 w 9470250"/>
              <a:gd name="connsiteY0" fmla="*/ 227194 h 5204453"/>
              <a:gd name="connsiteX1" fmla="*/ 4800321 w 9470250"/>
              <a:gd name="connsiteY1" fmla="*/ 60661 h 5204453"/>
              <a:gd name="connsiteX2" fmla="*/ 9119467 w 9470250"/>
              <a:gd name="connsiteY2" fmla="*/ 280825 h 5204453"/>
              <a:gd name="connsiteX3" fmla="*/ 9467568 w 9470250"/>
              <a:gd name="connsiteY3" fmla="*/ 2727658 h 5204453"/>
              <a:gd name="connsiteX4" fmla="*/ 8995493 w 9470250"/>
              <a:gd name="connsiteY4" fmla="*/ 5068952 h 5204453"/>
              <a:gd name="connsiteX5" fmla="*/ 4525154 w 9470250"/>
              <a:gd name="connsiteY5" fmla="*/ 5130076 h 5204453"/>
              <a:gd name="connsiteX6" fmla="*/ 594597 w 9470250"/>
              <a:gd name="connsiteY6" fmla="*/ 5008732 h 5204453"/>
              <a:gd name="connsiteX7" fmla="*/ 89149 w 9470250"/>
              <a:gd name="connsiteY7" fmla="*/ 2549700 h 5204453"/>
              <a:gd name="connsiteX8" fmla="*/ 493093 w 9470250"/>
              <a:gd name="connsiteY8" fmla="*/ 227194 h 5204453"/>
              <a:gd name="connsiteX0" fmla="*/ 493093 w 9470250"/>
              <a:gd name="connsiteY0" fmla="*/ 227194 h 5204453"/>
              <a:gd name="connsiteX1" fmla="*/ 4800321 w 9470250"/>
              <a:gd name="connsiteY1" fmla="*/ 60661 h 5204453"/>
              <a:gd name="connsiteX2" fmla="*/ 9119467 w 9470250"/>
              <a:gd name="connsiteY2" fmla="*/ 280825 h 5204453"/>
              <a:gd name="connsiteX3" fmla="*/ 9467568 w 9470250"/>
              <a:gd name="connsiteY3" fmla="*/ 2727658 h 5204453"/>
              <a:gd name="connsiteX4" fmla="*/ 8995493 w 9470250"/>
              <a:gd name="connsiteY4" fmla="*/ 5068952 h 5204453"/>
              <a:gd name="connsiteX5" fmla="*/ 4525154 w 9470250"/>
              <a:gd name="connsiteY5" fmla="*/ 5130076 h 5204453"/>
              <a:gd name="connsiteX6" fmla="*/ 594597 w 9470250"/>
              <a:gd name="connsiteY6" fmla="*/ 5008732 h 5204453"/>
              <a:gd name="connsiteX7" fmla="*/ 89149 w 9470250"/>
              <a:gd name="connsiteY7" fmla="*/ 2549700 h 5204453"/>
              <a:gd name="connsiteX8" fmla="*/ 493093 w 9470250"/>
              <a:gd name="connsiteY8" fmla="*/ 227194 h 5204453"/>
              <a:gd name="connsiteX0" fmla="*/ 523611 w 9457169"/>
              <a:gd name="connsiteY0" fmla="*/ 222828 h 5211261"/>
              <a:gd name="connsiteX1" fmla="*/ 4787240 w 9457169"/>
              <a:gd name="connsiteY1" fmla="*/ 67469 h 5211261"/>
              <a:gd name="connsiteX2" fmla="*/ 9106386 w 9457169"/>
              <a:gd name="connsiteY2" fmla="*/ 287633 h 5211261"/>
              <a:gd name="connsiteX3" fmla="*/ 9454487 w 9457169"/>
              <a:gd name="connsiteY3" fmla="*/ 2734466 h 5211261"/>
              <a:gd name="connsiteX4" fmla="*/ 8982412 w 9457169"/>
              <a:gd name="connsiteY4" fmla="*/ 5075760 h 5211261"/>
              <a:gd name="connsiteX5" fmla="*/ 4512073 w 9457169"/>
              <a:gd name="connsiteY5" fmla="*/ 5136884 h 5211261"/>
              <a:gd name="connsiteX6" fmla="*/ 581516 w 9457169"/>
              <a:gd name="connsiteY6" fmla="*/ 5015540 h 5211261"/>
              <a:gd name="connsiteX7" fmla="*/ 76068 w 9457169"/>
              <a:gd name="connsiteY7" fmla="*/ 2556508 h 5211261"/>
              <a:gd name="connsiteX8" fmla="*/ 523611 w 9457169"/>
              <a:gd name="connsiteY8" fmla="*/ 222828 h 5211261"/>
              <a:gd name="connsiteX0" fmla="*/ 452880 w 9386438"/>
              <a:gd name="connsiteY0" fmla="*/ 252018 h 5240451"/>
              <a:gd name="connsiteX1" fmla="*/ 4716509 w 9386438"/>
              <a:gd name="connsiteY1" fmla="*/ 96659 h 5240451"/>
              <a:gd name="connsiteX2" fmla="*/ 9035655 w 9386438"/>
              <a:gd name="connsiteY2" fmla="*/ 316823 h 5240451"/>
              <a:gd name="connsiteX3" fmla="*/ 9383756 w 9386438"/>
              <a:gd name="connsiteY3" fmla="*/ 2763656 h 5240451"/>
              <a:gd name="connsiteX4" fmla="*/ 8911681 w 9386438"/>
              <a:gd name="connsiteY4" fmla="*/ 5104950 h 5240451"/>
              <a:gd name="connsiteX5" fmla="*/ 4441342 w 9386438"/>
              <a:gd name="connsiteY5" fmla="*/ 5166074 h 5240451"/>
              <a:gd name="connsiteX6" fmla="*/ 510785 w 9386438"/>
              <a:gd name="connsiteY6" fmla="*/ 5044730 h 5240451"/>
              <a:gd name="connsiteX7" fmla="*/ 5337 w 9386438"/>
              <a:gd name="connsiteY7" fmla="*/ 2585698 h 5240451"/>
              <a:gd name="connsiteX8" fmla="*/ 452880 w 9386438"/>
              <a:gd name="connsiteY8" fmla="*/ 252018 h 5240451"/>
              <a:gd name="connsiteX0" fmla="*/ 454293 w 9387851"/>
              <a:gd name="connsiteY0" fmla="*/ 252018 h 5305290"/>
              <a:gd name="connsiteX1" fmla="*/ 4717922 w 9387851"/>
              <a:gd name="connsiteY1" fmla="*/ 96659 h 5305290"/>
              <a:gd name="connsiteX2" fmla="*/ 9037068 w 9387851"/>
              <a:gd name="connsiteY2" fmla="*/ 316823 h 5305290"/>
              <a:gd name="connsiteX3" fmla="*/ 9385169 w 9387851"/>
              <a:gd name="connsiteY3" fmla="*/ 2763656 h 5305290"/>
              <a:gd name="connsiteX4" fmla="*/ 8913094 w 9387851"/>
              <a:gd name="connsiteY4" fmla="*/ 5104950 h 5305290"/>
              <a:gd name="connsiteX5" fmla="*/ 4442755 w 9387851"/>
              <a:gd name="connsiteY5" fmla="*/ 5166074 h 5305290"/>
              <a:gd name="connsiteX6" fmla="*/ 533997 w 9387851"/>
              <a:gd name="connsiteY6" fmla="*/ 5145292 h 5305290"/>
              <a:gd name="connsiteX7" fmla="*/ 6750 w 9387851"/>
              <a:gd name="connsiteY7" fmla="*/ 2585698 h 5305290"/>
              <a:gd name="connsiteX8" fmla="*/ 454293 w 9387851"/>
              <a:gd name="connsiteY8" fmla="*/ 252018 h 5305290"/>
              <a:gd name="connsiteX0" fmla="*/ 454293 w 9387851"/>
              <a:gd name="connsiteY0" fmla="*/ 252018 h 5305290"/>
              <a:gd name="connsiteX1" fmla="*/ 4717922 w 9387851"/>
              <a:gd name="connsiteY1" fmla="*/ 96659 h 5305290"/>
              <a:gd name="connsiteX2" fmla="*/ 9037068 w 9387851"/>
              <a:gd name="connsiteY2" fmla="*/ 316823 h 5305290"/>
              <a:gd name="connsiteX3" fmla="*/ 9385169 w 9387851"/>
              <a:gd name="connsiteY3" fmla="*/ 2763656 h 5305290"/>
              <a:gd name="connsiteX4" fmla="*/ 8913094 w 9387851"/>
              <a:gd name="connsiteY4" fmla="*/ 5104950 h 5305290"/>
              <a:gd name="connsiteX5" fmla="*/ 4442755 w 9387851"/>
              <a:gd name="connsiteY5" fmla="*/ 5166074 h 5305290"/>
              <a:gd name="connsiteX6" fmla="*/ 533997 w 9387851"/>
              <a:gd name="connsiteY6" fmla="*/ 5145292 h 5305290"/>
              <a:gd name="connsiteX7" fmla="*/ 6750 w 9387851"/>
              <a:gd name="connsiteY7" fmla="*/ 2585698 h 5305290"/>
              <a:gd name="connsiteX8" fmla="*/ 454293 w 9387851"/>
              <a:gd name="connsiteY8" fmla="*/ 252018 h 5305290"/>
              <a:gd name="connsiteX0" fmla="*/ 454293 w 9387851"/>
              <a:gd name="connsiteY0" fmla="*/ 252018 h 5323442"/>
              <a:gd name="connsiteX1" fmla="*/ 4717922 w 9387851"/>
              <a:gd name="connsiteY1" fmla="*/ 96659 h 5323442"/>
              <a:gd name="connsiteX2" fmla="*/ 9037068 w 9387851"/>
              <a:gd name="connsiteY2" fmla="*/ 316823 h 5323442"/>
              <a:gd name="connsiteX3" fmla="*/ 9385169 w 9387851"/>
              <a:gd name="connsiteY3" fmla="*/ 2763656 h 5323442"/>
              <a:gd name="connsiteX4" fmla="*/ 8913094 w 9387851"/>
              <a:gd name="connsiteY4" fmla="*/ 5104950 h 5323442"/>
              <a:gd name="connsiteX5" fmla="*/ 4584450 w 9387851"/>
              <a:gd name="connsiteY5" fmla="*/ 5221942 h 5323442"/>
              <a:gd name="connsiteX6" fmla="*/ 533997 w 9387851"/>
              <a:gd name="connsiteY6" fmla="*/ 5145292 h 5323442"/>
              <a:gd name="connsiteX7" fmla="*/ 6750 w 9387851"/>
              <a:gd name="connsiteY7" fmla="*/ 2585698 h 5323442"/>
              <a:gd name="connsiteX8" fmla="*/ 454293 w 9387851"/>
              <a:gd name="connsiteY8" fmla="*/ 252018 h 5323442"/>
              <a:gd name="connsiteX0" fmla="*/ 464551 w 9398109"/>
              <a:gd name="connsiteY0" fmla="*/ 252018 h 5319616"/>
              <a:gd name="connsiteX1" fmla="*/ 4728180 w 9398109"/>
              <a:gd name="connsiteY1" fmla="*/ 96659 h 5319616"/>
              <a:gd name="connsiteX2" fmla="*/ 9047326 w 9398109"/>
              <a:gd name="connsiteY2" fmla="*/ 316823 h 5319616"/>
              <a:gd name="connsiteX3" fmla="*/ 9395427 w 9398109"/>
              <a:gd name="connsiteY3" fmla="*/ 2763656 h 5319616"/>
              <a:gd name="connsiteX4" fmla="*/ 8923352 w 9398109"/>
              <a:gd name="connsiteY4" fmla="*/ 5104950 h 5319616"/>
              <a:gd name="connsiteX5" fmla="*/ 4594708 w 9398109"/>
              <a:gd name="connsiteY5" fmla="*/ 5221942 h 5319616"/>
              <a:gd name="connsiteX6" fmla="*/ 457058 w 9398109"/>
              <a:gd name="connsiteY6" fmla="*/ 5145292 h 5319616"/>
              <a:gd name="connsiteX7" fmla="*/ 17008 w 9398109"/>
              <a:gd name="connsiteY7" fmla="*/ 2585698 h 5319616"/>
              <a:gd name="connsiteX8" fmla="*/ 464551 w 9398109"/>
              <a:gd name="connsiteY8" fmla="*/ 252018 h 5319616"/>
              <a:gd name="connsiteX0" fmla="*/ 398910 w 9397865"/>
              <a:gd name="connsiteY0" fmla="*/ 256107 h 5312532"/>
              <a:gd name="connsiteX1" fmla="*/ 4727936 w 9397865"/>
              <a:gd name="connsiteY1" fmla="*/ 89575 h 5312532"/>
              <a:gd name="connsiteX2" fmla="*/ 9047082 w 9397865"/>
              <a:gd name="connsiteY2" fmla="*/ 309739 h 5312532"/>
              <a:gd name="connsiteX3" fmla="*/ 9395183 w 9397865"/>
              <a:gd name="connsiteY3" fmla="*/ 2756572 h 5312532"/>
              <a:gd name="connsiteX4" fmla="*/ 8923108 w 9397865"/>
              <a:gd name="connsiteY4" fmla="*/ 5097866 h 5312532"/>
              <a:gd name="connsiteX5" fmla="*/ 4594464 w 9397865"/>
              <a:gd name="connsiteY5" fmla="*/ 5214858 h 5312532"/>
              <a:gd name="connsiteX6" fmla="*/ 456814 w 9397865"/>
              <a:gd name="connsiteY6" fmla="*/ 5138208 h 5312532"/>
              <a:gd name="connsiteX7" fmla="*/ 16764 w 9397865"/>
              <a:gd name="connsiteY7" fmla="*/ 2578614 h 5312532"/>
              <a:gd name="connsiteX8" fmla="*/ 398910 w 9397865"/>
              <a:gd name="connsiteY8" fmla="*/ 256107 h 5312532"/>
              <a:gd name="connsiteX0" fmla="*/ 398910 w 9397865"/>
              <a:gd name="connsiteY0" fmla="*/ 278794 h 5335219"/>
              <a:gd name="connsiteX1" fmla="*/ 4727936 w 9397865"/>
              <a:gd name="connsiteY1" fmla="*/ 112262 h 5335219"/>
              <a:gd name="connsiteX2" fmla="*/ 9047082 w 9397865"/>
              <a:gd name="connsiteY2" fmla="*/ 332426 h 5335219"/>
              <a:gd name="connsiteX3" fmla="*/ 9395183 w 9397865"/>
              <a:gd name="connsiteY3" fmla="*/ 2779259 h 5335219"/>
              <a:gd name="connsiteX4" fmla="*/ 8923108 w 9397865"/>
              <a:gd name="connsiteY4" fmla="*/ 5120553 h 5335219"/>
              <a:gd name="connsiteX5" fmla="*/ 4594464 w 9397865"/>
              <a:gd name="connsiteY5" fmla="*/ 5237545 h 5335219"/>
              <a:gd name="connsiteX6" fmla="*/ 456814 w 9397865"/>
              <a:gd name="connsiteY6" fmla="*/ 5160895 h 5335219"/>
              <a:gd name="connsiteX7" fmla="*/ 16764 w 9397865"/>
              <a:gd name="connsiteY7" fmla="*/ 2601301 h 5335219"/>
              <a:gd name="connsiteX8" fmla="*/ 398910 w 9397865"/>
              <a:gd name="connsiteY8" fmla="*/ 278794 h 5335219"/>
              <a:gd name="connsiteX0" fmla="*/ 480979 w 9479934"/>
              <a:gd name="connsiteY0" fmla="*/ 282781 h 5339206"/>
              <a:gd name="connsiteX1" fmla="*/ 4679210 w 9479934"/>
              <a:gd name="connsiteY1" fmla="*/ 60380 h 5339206"/>
              <a:gd name="connsiteX2" fmla="*/ 9129151 w 9479934"/>
              <a:gd name="connsiteY2" fmla="*/ 336413 h 5339206"/>
              <a:gd name="connsiteX3" fmla="*/ 9477252 w 9479934"/>
              <a:gd name="connsiteY3" fmla="*/ 2783246 h 5339206"/>
              <a:gd name="connsiteX4" fmla="*/ 9005177 w 9479934"/>
              <a:gd name="connsiteY4" fmla="*/ 5124540 h 5339206"/>
              <a:gd name="connsiteX5" fmla="*/ 4676533 w 9479934"/>
              <a:gd name="connsiteY5" fmla="*/ 5241532 h 5339206"/>
              <a:gd name="connsiteX6" fmla="*/ 538883 w 9479934"/>
              <a:gd name="connsiteY6" fmla="*/ 5164882 h 5339206"/>
              <a:gd name="connsiteX7" fmla="*/ 98833 w 9479934"/>
              <a:gd name="connsiteY7" fmla="*/ 2605288 h 5339206"/>
              <a:gd name="connsiteX8" fmla="*/ 480979 w 9479934"/>
              <a:gd name="connsiteY8" fmla="*/ 282781 h 5339206"/>
              <a:gd name="connsiteX0" fmla="*/ 480979 w 9479934"/>
              <a:gd name="connsiteY0" fmla="*/ 282781 h 5339206"/>
              <a:gd name="connsiteX1" fmla="*/ 4679210 w 9479934"/>
              <a:gd name="connsiteY1" fmla="*/ 60380 h 5339206"/>
              <a:gd name="connsiteX2" fmla="*/ 9129151 w 9479934"/>
              <a:gd name="connsiteY2" fmla="*/ 336413 h 5339206"/>
              <a:gd name="connsiteX3" fmla="*/ 9477252 w 9479934"/>
              <a:gd name="connsiteY3" fmla="*/ 2783246 h 5339206"/>
              <a:gd name="connsiteX4" fmla="*/ 9005177 w 9479934"/>
              <a:gd name="connsiteY4" fmla="*/ 5124540 h 5339206"/>
              <a:gd name="connsiteX5" fmla="*/ 4676533 w 9479934"/>
              <a:gd name="connsiteY5" fmla="*/ 5241532 h 5339206"/>
              <a:gd name="connsiteX6" fmla="*/ 538883 w 9479934"/>
              <a:gd name="connsiteY6" fmla="*/ 5164882 h 5339206"/>
              <a:gd name="connsiteX7" fmla="*/ 98833 w 9479934"/>
              <a:gd name="connsiteY7" fmla="*/ 2605288 h 5339206"/>
              <a:gd name="connsiteX8" fmla="*/ 480979 w 9479934"/>
              <a:gd name="connsiteY8" fmla="*/ 282781 h 5339206"/>
              <a:gd name="connsiteX0" fmla="*/ 480979 w 9478725"/>
              <a:gd name="connsiteY0" fmla="*/ 296339 h 5352764"/>
              <a:gd name="connsiteX1" fmla="*/ 4679210 w 9478725"/>
              <a:gd name="connsiteY1" fmla="*/ 73938 h 5352764"/>
              <a:gd name="connsiteX2" fmla="*/ 9096452 w 9478725"/>
              <a:gd name="connsiteY2" fmla="*/ 294102 h 5352764"/>
              <a:gd name="connsiteX3" fmla="*/ 9477252 w 9478725"/>
              <a:gd name="connsiteY3" fmla="*/ 2796804 h 5352764"/>
              <a:gd name="connsiteX4" fmla="*/ 9005177 w 9478725"/>
              <a:gd name="connsiteY4" fmla="*/ 5138098 h 5352764"/>
              <a:gd name="connsiteX5" fmla="*/ 4676533 w 9478725"/>
              <a:gd name="connsiteY5" fmla="*/ 5255090 h 5352764"/>
              <a:gd name="connsiteX6" fmla="*/ 538883 w 9478725"/>
              <a:gd name="connsiteY6" fmla="*/ 5178440 h 5352764"/>
              <a:gd name="connsiteX7" fmla="*/ 98833 w 9478725"/>
              <a:gd name="connsiteY7" fmla="*/ 2618846 h 5352764"/>
              <a:gd name="connsiteX8" fmla="*/ 480979 w 9478725"/>
              <a:gd name="connsiteY8" fmla="*/ 296339 h 5352764"/>
              <a:gd name="connsiteX0" fmla="*/ 480979 w 9478725"/>
              <a:gd name="connsiteY0" fmla="*/ 296339 h 5352764"/>
              <a:gd name="connsiteX1" fmla="*/ 4679210 w 9478725"/>
              <a:gd name="connsiteY1" fmla="*/ 73938 h 5352764"/>
              <a:gd name="connsiteX2" fmla="*/ 9096452 w 9478725"/>
              <a:gd name="connsiteY2" fmla="*/ 294102 h 5352764"/>
              <a:gd name="connsiteX3" fmla="*/ 9477252 w 9478725"/>
              <a:gd name="connsiteY3" fmla="*/ 2796804 h 5352764"/>
              <a:gd name="connsiteX4" fmla="*/ 9005177 w 9478725"/>
              <a:gd name="connsiteY4" fmla="*/ 5138098 h 5352764"/>
              <a:gd name="connsiteX5" fmla="*/ 4676533 w 9478725"/>
              <a:gd name="connsiteY5" fmla="*/ 5255090 h 5352764"/>
              <a:gd name="connsiteX6" fmla="*/ 538883 w 9478725"/>
              <a:gd name="connsiteY6" fmla="*/ 5178440 h 5352764"/>
              <a:gd name="connsiteX7" fmla="*/ 98833 w 9478725"/>
              <a:gd name="connsiteY7" fmla="*/ 2618846 h 5352764"/>
              <a:gd name="connsiteX8" fmla="*/ 480979 w 9478725"/>
              <a:gd name="connsiteY8" fmla="*/ 296339 h 5352764"/>
              <a:gd name="connsiteX0" fmla="*/ 480979 w 9602788"/>
              <a:gd name="connsiteY0" fmla="*/ 281260 h 5337685"/>
              <a:gd name="connsiteX1" fmla="*/ 4679210 w 9602788"/>
              <a:gd name="connsiteY1" fmla="*/ 58859 h 5337685"/>
              <a:gd name="connsiteX2" fmla="*/ 9096452 w 9602788"/>
              <a:gd name="connsiteY2" fmla="*/ 279023 h 5337685"/>
              <a:gd name="connsiteX3" fmla="*/ 9499051 w 9602788"/>
              <a:gd name="connsiteY3" fmla="*/ 2759378 h 5337685"/>
              <a:gd name="connsiteX4" fmla="*/ 9005177 w 9602788"/>
              <a:gd name="connsiteY4" fmla="*/ 5123019 h 5337685"/>
              <a:gd name="connsiteX5" fmla="*/ 4676533 w 9602788"/>
              <a:gd name="connsiteY5" fmla="*/ 5240011 h 5337685"/>
              <a:gd name="connsiteX6" fmla="*/ 538883 w 9602788"/>
              <a:gd name="connsiteY6" fmla="*/ 5163361 h 5337685"/>
              <a:gd name="connsiteX7" fmla="*/ 98833 w 9602788"/>
              <a:gd name="connsiteY7" fmla="*/ 2603767 h 5337685"/>
              <a:gd name="connsiteX8" fmla="*/ 480979 w 9602788"/>
              <a:gd name="connsiteY8" fmla="*/ 281260 h 5337685"/>
              <a:gd name="connsiteX0" fmla="*/ 480979 w 9500271"/>
              <a:gd name="connsiteY0" fmla="*/ 270210 h 5326635"/>
              <a:gd name="connsiteX1" fmla="*/ 4679210 w 9500271"/>
              <a:gd name="connsiteY1" fmla="*/ 47809 h 5326635"/>
              <a:gd name="connsiteX2" fmla="*/ 9096452 w 9500271"/>
              <a:gd name="connsiteY2" fmla="*/ 267973 h 5326635"/>
              <a:gd name="connsiteX3" fmla="*/ 9499051 w 9500271"/>
              <a:gd name="connsiteY3" fmla="*/ 2748328 h 5326635"/>
              <a:gd name="connsiteX4" fmla="*/ 9005177 w 9500271"/>
              <a:gd name="connsiteY4" fmla="*/ 5111969 h 5326635"/>
              <a:gd name="connsiteX5" fmla="*/ 4676533 w 9500271"/>
              <a:gd name="connsiteY5" fmla="*/ 5228961 h 5326635"/>
              <a:gd name="connsiteX6" fmla="*/ 538883 w 9500271"/>
              <a:gd name="connsiteY6" fmla="*/ 5152311 h 5326635"/>
              <a:gd name="connsiteX7" fmla="*/ 98833 w 9500271"/>
              <a:gd name="connsiteY7" fmla="*/ 2592717 h 5326635"/>
              <a:gd name="connsiteX8" fmla="*/ 480979 w 9500271"/>
              <a:gd name="connsiteY8" fmla="*/ 270210 h 5326635"/>
              <a:gd name="connsiteX0" fmla="*/ 480979 w 9500153"/>
              <a:gd name="connsiteY0" fmla="*/ 286772 h 5343197"/>
              <a:gd name="connsiteX1" fmla="*/ 4679210 w 9500153"/>
              <a:gd name="connsiteY1" fmla="*/ 64371 h 5343197"/>
              <a:gd name="connsiteX2" fmla="*/ 9096452 w 9500153"/>
              <a:gd name="connsiteY2" fmla="*/ 284535 h 5343197"/>
              <a:gd name="connsiteX3" fmla="*/ 9499051 w 9500153"/>
              <a:gd name="connsiteY3" fmla="*/ 2764890 h 5343197"/>
              <a:gd name="connsiteX4" fmla="*/ 9005177 w 9500153"/>
              <a:gd name="connsiteY4" fmla="*/ 5128531 h 5343197"/>
              <a:gd name="connsiteX5" fmla="*/ 4676533 w 9500153"/>
              <a:gd name="connsiteY5" fmla="*/ 5245523 h 5343197"/>
              <a:gd name="connsiteX6" fmla="*/ 538883 w 9500153"/>
              <a:gd name="connsiteY6" fmla="*/ 5168873 h 5343197"/>
              <a:gd name="connsiteX7" fmla="*/ 98833 w 9500153"/>
              <a:gd name="connsiteY7" fmla="*/ 2609279 h 5343197"/>
              <a:gd name="connsiteX8" fmla="*/ 480979 w 9500153"/>
              <a:gd name="connsiteY8" fmla="*/ 286772 h 5343197"/>
              <a:gd name="connsiteX0" fmla="*/ 480979 w 9500610"/>
              <a:gd name="connsiteY0" fmla="*/ 306881 h 5363306"/>
              <a:gd name="connsiteX1" fmla="*/ 4679210 w 9500610"/>
              <a:gd name="connsiteY1" fmla="*/ 84480 h 5363306"/>
              <a:gd name="connsiteX2" fmla="*/ 9085552 w 9500610"/>
              <a:gd name="connsiteY2" fmla="*/ 271124 h 5363306"/>
              <a:gd name="connsiteX3" fmla="*/ 9499051 w 9500610"/>
              <a:gd name="connsiteY3" fmla="*/ 2784999 h 5363306"/>
              <a:gd name="connsiteX4" fmla="*/ 9005177 w 9500610"/>
              <a:gd name="connsiteY4" fmla="*/ 5148640 h 5363306"/>
              <a:gd name="connsiteX5" fmla="*/ 4676533 w 9500610"/>
              <a:gd name="connsiteY5" fmla="*/ 5265632 h 5363306"/>
              <a:gd name="connsiteX6" fmla="*/ 538883 w 9500610"/>
              <a:gd name="connsiteY6" fmla="*/ 5188982 h 5363306"/>
              <a:gd name="connsiteX7" fmla="*/ 98833 w 9500610"/>
              <a:gd name="connsiteY7" fmla="*/ 2629388 h 5363306"/>
              <a:gd name="connsiteX8" fmla="*/ 480979 w 9500610"/>
              <a:gd name="connsiteY8" fmla="*/ 306881 h 5363306"/>
              <a:gd name="connsiteX0" fmla="*/ 480979 w 9500610"/>
              <a:gd name="connsiteY0" fmla="*/ 306881 h 5363306"/>
              <a:gd name="connsiteX1" fmla="*/ 4679210 w 9500610"/>
              <a:gd name="connsiteY1" fmla="*/ 84480 h 5363306"/>
              <a:gd name="connsiteX2" fmla="*/ 9085552 w 9500610"/>
              <a:gd name="connsiteY2" fmla="*/ 271124 h 5363306"/>
              <a:gd name="connsiteX3" fmla="*/ 9499051 w 9500610"/>
              <a:gd name="connsiteY3" fmla="*/ 2784999 h 5363306"/>
              <a:gd name="connsiteX4" fmla="*/ 9005177 w 9500610"/>
              <a:gd name="connsiteY4" fmla="*/ 5148640 h 5363306"/>
              <a:gd name="connsiteX5" fmla="*/ 4676533 w 9500610"/>
              <a:gd name="connsiteY5" fmla="*/ 5265632 h 5363306"/>
              <a:gd name="connsiteX6" fmla="*/ 538883 w 9500610"/>
              <a:gd name="connsiteY6" fmla="*/ 5188982 h 5363306"/>
              <a:gd name="connsiteX7" fmla="*/ 98833 w 9500610"/>
              <a:gd name="connsiteY7" fmla="*/ 2629388 h 5363306"/>
              <a:gd name="connsiteX8" fmla="*/ 480979 w 9500610"/>
              <a:gd name="connsiteY8" fmla="*/ 306881 h 5363306"/>
              <a:gd name="connsiteX0" fmla="*/ 480979 w 9516516"/>
              <a:gd name="connsiteY0" fmla="*/ 306881 h 5363306"/>
              <a:gd name="connsiteX1" fmla="*/ 4679210 w 9516516"/>
              <a:gd name="connsiteY1" fmla="*/ 84480 h 5363306"/>
              <a:gd name="connsiteX2" fmla="*/ 9085552 w 9516516"/>
              <a:gd name="connsiteY2" fmla="*/ 271124 h 5363306"/>
              <a:gd name="connsiteX3" fmla="*/ 9499051 w 9516516"/>
              <a:gd name="connsiteY3" fmla="*/ 2784999 h 5363306"/>
              <a:gd name="connsiteX4" fmla="*/ 9125074 w 9516516"/>
              <a:gd name="connsiteY4" fmla="*/ 5148641 h 5363306"/>
              <a:gd name="connsiteX5" fmla="*/ 4676533 w 9516516"/>
              <a:gd name="connsiteY5" fmla="*/ 5265632 h 5363306"/>
              <a:gd name="connsiteX6" fmla="*/ 538883 w 9516516"/>
              <a:gd name="connsiteY6" fmla="*/ 5188982 h 5363306"/>
              <a:gd name="connsiteX7" fmla="*/ 98833 w 9516516"/>
              <a:gd name="connsiteY7" fmla="*/ 2629388 h 5363306"/>
              <a:gd name="connsiteX8" fmla="*/ 480979 w 9516516"/>
              <a:gd name="connsiteY8" fmla="*/ 306881 h 5363306"/>
              <a:gd name="connsiteX0" fmla="*/ 480979 w 9500194"/>
              <a:gd name="connsiteY0" fmla="*/ 306881 h 5363306"/>
              <a:gd name="connsiteX1" fmla="*/ 4679210 w 9500194"/>
              <a:gd name="connsiteY1" fmla="*/ 84480 h 5363306"/>
              <a:gd name="connsiteX2" fmla="*/ 9085552 w 9500194"/>
              <a:gd name="connsiteY2" fmla="*/ 271124 h 5363306"/>
              <a:gd name="connsiteX3" fmla="*/ 9499051 w 9500194"/>
              <a:gd name="connsiteY3" fmla="*/ 2784999 h 5363306"/>
              <a:gd name="connsiteX4" fmla="*/ 9125074 w 9500194"/>
              <a:gd name="connsiteY4" fmla="*/ 5148641 h 5363306"/>
              <a:gd name="connsiteX5" fmla="*/ 4676533 w 9500194"/>
              <a:gd name="connsiteY5" fmla="*/ 5265632 h 5363306"/>
              <a:gd name="connsiteX6" fmla="*/ 538883 w 9500194"/>
              <a:gd name="connsiteY6" fmla="*/ 5188982 h 5363306"/>
              <a:gd name="connsiteX7" fmla="*/ 98833 w 9500194"/>
              <a:gd name="connsiteY7" fmla="*/ 2629388 h 5363306"/>
              <a:gd name="connsiteX8" fmla="*/ 480979 w 9500194"/>
              <a:gd name="connsiteY8" fmla="*/ 306881 h 5363306"/>
              <a:gd name="connsiteX0" fmla="*/ 480979 w 9505686"/>
              <a:gd name="connsiteY0" fmla="*/ 306881 h 5364909"/>
              <a:gd name="connsiteX1" fmla="*/ 4679210 w 9505686"/>
              <a:gd name="connsiteY1" fmla="*/ 84480 h 5364909"/>
              <a:gd name="connsiteX2" fmla="*/ 9085552 w 9505686"/>
              <a:gd name="connsiteY2" fmla="*/ 271124 h 5364909"/>
              <a:gd name="connsiteX3" fmla="*/ 9499051 w 9505686"/>
              <a:gd name="connsiteY3" fmla="*/ 2784999 h 5364909"/>
              <a:gd name="connsiteX4" fmla="*/ 9168672 w 9505686"/>
              <a:gd name="connsiteY4" fmla="*/ 5115120 h 5364909"/>
              <a:gd name="connsiteX5" fmla="*/ 4676533 w 9505686"/>
              <a:gd name="connsiteY5" fmla="*/ 5265632 h 5364909"/>
              <a:gd name="connsiteX6" fmla="*/ 538883 w 9505686"/>
              <a:gd name="connsiteY6" fmla="*/ 5188982 h 5364909"/>
              <a:gd name="connsiteX7" fmla="*/ 98833 w 9505686"/>
              <a:gd name="connsiteY7" fmla="*/ 2629388 h 5364909"/>
              <a:gd name="connsiteX8" fmla="*/ 480979 w 9505686"/>
              <a:gd name="connsiteY8" fmla="*/ 306881 h 5364909"/>
              <a:gd name="connsiteX0" fmla="*/ 480979 w 9504848"/>
              <a:gd name="connsiteY0" fmla="*/ 306881 h 5364909"/>
              <a:gd name="connsiteX1" fmla="*/ 4679210 w 9504848"/>
              <a:gd name="connsiteY1" fmla="*/ 84480 h 5364909"/>
              <a:gd name="connsiteX2" fmla="*/ 9085552 w 9504848"/>
              <a:gd name="connsiteY2" fmla="*/ 271124 h 5364909"/>
              <a:gd name="connsiteX3" fmla="*/ 9499051 w 9504848"/>
              <a:gd name="connsiteY3" fmla="*/ 2784999 h 5364909"/>
              <a:gd name="connsiteX4" fmla="*/ 9168672 w 9504848"/>
              <a:gd name="connsiteY4" fmla="*/ 5115120 h 5364909"/>
              <a:gd name="connsiteX5" fmla="*/ 4676533 w 9504848"/>
              <a:gd name="connsiteY5" fmla="*/ 5265632 h 5364909"/>
              <a:gd name="connsiteX6" fmla="*/ 538883 w 9504848"/>
              <a:gd name="connsiteY6" fmla="*/ 5188982 h 5364909"/>
              <a:gd name="connsiteX7" fmla="*/ 98833 w 9504848"/>
              <a:gd name="connsiteY7" fmla="*/ 2629388 h 5364909"/>
              <a:gd name="connsiteX8" fmla="*/ 480979 w 9504848"/>
              <a:gd name="connsiteY8" fmla="*/ 306881 h 5364909"/>
              <a:gd name="connsiteX0" fmla="*/ 480979 w 9503160"/>
              <a:gd name="connsiteY0" fmla="*/ 306881 h 5363838"/>
              <a:gd name="connsiteX1" fmla="*/ 4679210 w 9503160"/>
              <a:gd name="connsiteY1" fmla="*/ 84480 h 5363838"/>
              <a:gd name="connsiteX2" fmla="*/ 9085552 w 9503160"/>
              <a:gd name="connsiteY2" fmla="*/ 271124 h 5363838"/>
              <a:gd name="connsiteX3" fmla="*/ 9499051 w 9503160"/>
              <a:gd name="connsiteY3" fmla="*/ 2784999 h 5363838"/>
              <a:gd name="connsiteX4" fmla="*/ 9157773 w 9503160"/>
              <a:gd name="connsiteY4" fmla="*/ 5137468 h 5363838"/>
              <a:gd name="connsiteX5" fmla="*/ 4676533 w 9503160"/>
              <a:gd name="connsiteY5" fmla="*/ 5265632 h 5363838"/>
              <a:gd name="connsiteX6" fmla="*/ 538883 w 9503160"/>
              <a:gd name="connsiteY6" fmla="*/ 5188982 h 5363838"/>
              <a:gd name="connsiteX7" fmla="*/ 98833 w 9503160"/>
              <a:gd name="connsiteY7" fmla="*/ 2629388 h 5363838"/>
              <a:gd name="connsiteX8" fmla="*/ 480979 w 9503160"/>
              <a:gd name="connsiteY8" fmla="*/ 306881 h 5363838"/>
              <a:gd name="connsiteX0" fmla="*/ 480979 w 9503813"/>
              <a:gd name="connsiteY0" fmla="*/ 293327 h 5350284"/>
              <a:gd name="connsiteX1" fmla="*/ 4679210 w 9503813"/>
              <a:gd name="connsiteY1" fmla="*/ 70926 h 5350284"/>
              <a:gd name="connsiteX2" fmla="*/ 9074654 w 9503813"/>
              <a:gd name="connsiteY2" fmla="*/ 279917 h 5350284"/>
              <a:gd name="connsiteX3" fmla="*/ 9499051 w 9503813"/>
              <a:gd name="connsiteY3" fmla="*/ 2771445 h 5350284"/>
              <a:gd name="connsiteX4" fmla="*/ 9157773 w 9503813"/>
              <a:gd name="connsiteY4" fmla="*/ 5123914 h 5350284"/>
              <a:gd name="connsiteX5" fmla="*/ 4676533 w 9503813"/>
              <a:gd name="connsiteY5" fmla="*/ 5252078 h 5350284"/>
              <a:gd name="connsiteX6" fmla="*/ 538883 w 9503813"/>
              <a:gd name="connsiteY6" fmla="*/ 5175428 h 5350284"/>
              <a:gd name="connsiteX7" fmla="*/ 98833 w 9503813"/>
              <a:gd name="connsiteY7" fmla="*/ 2615834 h 5350284"/>
              <a:gd name="connsiteX8" fmla="*/ 480979 w 9503813"/>
              <a:gd name="connsiteY8" fmla="*/ 293327 h 5350284"/>
              <a:gd name="connsiteX0" fmla="*/ 522992 w 9458628"/>
              <a:gd name="connsiteY0" fmla="*/ 293327 h 5350284"/>
              <a:gd name="connsiteX1" fmla="*/ 4634026 w 9458628"/>
              <a:gd name="connsiteY1" fmla="*/ 70926 h 5350284"/>
              <a:gd name="connsiteX2" fmla="*/ 9029470 w 9458628"/>
              <a:gd name="connsiteY2" fmla="*/ 279917 h 5350284"/>
              <a:gd name="connsiteX3" fmla="*/ 9453867 w 9458628"/>
              <a:gd name="connsiteY3" fmla="*/ 2771445 h 5350284"/>
              <a:gd name="connsiteX4" fmla="*/ 9112589 w 9458628"/>
              <a:gd name="connsiteY4" fmla="*/ 5123914 h 5350284"/>
              <a:gd name="connsiteX5" fmla="*/ 4631349 w 9458628"/>
              <a:gd name="connsiteY5" fmla="*/ 5252078 h 5350284"/>
              <a:gd name="connsiteX6" fmla="*/ 493699 w 9458628"/>
              <a:gd name="connsiteY6" fmla="*/ 5175428 h 5350284"/>
              <a:gd name="connsiteX7" fmla="*/ 53649 w 9458628"/>
              <a:gd name="connsiteY7" fmla="*/ 2615834 h 5350284"/>
              <a:gd name="connsiteX8" fmla="*/ 522992 w 9458628"/>
              <a:gd name="connsiteY8" fmla="*/ 293327 h 5350284"/>
              <a:gd name="connsiteX0" fmla="*/ 487966 w 9423602"/>
              <a:gd name="connsiteY0" fmla="*/ 293327 h 5350284"/>
              <a:gd name="connsiteX1" fmla="*/ 4599000 w 9423602"/>
              <a:gd name="connsiteY1" fmla="*/ 70926 h 5350284"/>
              <a:gd name="connsiteX2" fmla="*/ 8994444 w 9423602"/>
              <a:gd name="connsiteY2" fmla="*/ 279917 h 5350284"/>
              <a:gd name="connsiteX3" fmla="*/ 9418841 w 9423602"/>
              <a:gd name="connsiteY3" fmla="*/ 2771445 h 5350284"/>
              <a:gd name="connsiteX4" fmla="*/ 9077563 w 9423602"/>
              <a:gd name="connsiteY4" fmla="*/ 5123914 h 5350284"/>
              <a:gd name="connsiteX5" fmla="*/ 4596323 w 9423602"/>
              <a:gd name="connsiteY5" fmla="*/ 5252078 h 5350284"/>
              <a:gd name="connsiteX6" fmla="*/ 458673 w 9423602"/>
              <a:gd name="connsiteY6" fmla="*/ 5175428 h 5350284"/>
              <a:gd name="connsiteX7" fmla="*/ 18623 w 9423602"/>
              <a:gd name="connsiteY7" fmla="*/ 2615834 h 5350284"/>
              <a:gd name="connsiteX8" fmla="*/ 487966 w 9423602"/>
              <a:gd name="connsiteY8" fmla="*/ 293327 h 5350284"/>
              <a:gd name="connsiteX0" fmla="*/ 476259 w 9422795"/>
              <a:gd name="connsiteY0" fmla="*/ 250451 h 5363276"/>
              <a:gd name="connsiteX1" fmla="*/ 4598193 w 9422795"/>
              <a:gd name="connsiteY1" fmla="*/ 83918 h 5363276"/>
              <a:gd name="connsiteX2" fmla="*/ 8993637 w 9422795"/>
              <a:gd name="connsiteY2" fmla="*/ 292909 h 5363276"/>
              <a:gd name="connsiteX3" fmla="*/ 9418034 w 9422795"/>
              <a:gd name="connsiteY3" fmla="*/ 2784437 h 5363276"/>
              <a:gd name="connsiteX4" fmla="*/ 9076756 w 9422795"/>
              <a:gd name="connsiteY4" fmla="*/ 5136906 h 5363276"/>
              <a:gd name="connsiteX5" fmla="*/ 4595516 w 9422795"/>
              <a:gd name="connsiteY5" fmla="*/ 5265070 h 5363276"/>
              <a:gd name="connsiteX6" fmla="*/ 457866 w 9422795"/>
              <a:gd name="connsiteY6" fmla="*/ 5188420 h 5363276"/>
              <a:gd name="connsiteX7" fmla="*/ 17816 w 9422795"/>
              <a:gd name="connsiteY7" fmla="*/ 2628826 h 5363276"/>
              <a:gd name="connsiteX8" fmla="*/ 476259 w 9422795"/>
              <a:gd name="connsiteY8" fmla="*/ 250451 h 5363276"/>
              <a:gd name="connsiteX0" fmla="*/ 476259 w 9422795"/>
              <a:gd name="connsiteY0" fmla="*/ 234152 h 5346977"/>
              <a:gd name="connsiteX1" fmla="*/ 4598193 w 9422795"/>
              <a:gd name="connsiteY1" fmla="*/ 67619 h 5346977"/>
              <a:gd name="connsiteX2" fmla="*/ 8993637 w 9422795"/>
              <a:gd name="connsiteY2" fmla="*/ 276610 h 5346977"/>
              <a:gd name="connsiteX3" fmla="*/ 9418034 w 9422795"/>
              <a:gd name="connsiteY3" fmla="*/ 2768138 h 5346977"/>
              <a:gd name="connsiteX4" fmla="*/ 9076756 w 9422795"/>
              <a:gd name="connsiteY4" fmla="*/ 5120607 h 5346977"/>
              <a:gd name="connsiteX5" fmla="*/ 4595516 w 9422795"/>
              <a:gd name="connsiteY5" fmla="*/ 5248771 h 5346977"/>
              <a:gd name="connsiteX6" fmla="*/ 457866 w 9422795"/>
              <a:gd name="connsiteY6" fmla="*/ 5172121 h 5346977"/>
              <a:gd name="connsiteX7" fmla="*/ 17816 w 9422795"/>
              <a:gd name="connsiteY7" fmla="*/ 2612527 h 5346977"/>
              <a:gd name="connsiteX8" fmla="*/ 476259 w 9422795"/>
              <a:gd name="connsiteY8" fmla="*/ 234152 h 5346977"/>
              <a:gd name="connsiteX0" fmla="*/ 464060 w 9410596"/>
              <a:gd name="connsiteY0" fmla="*/ 234152 h 5370939"/>
              <a:gd name="connsiteX1" fmla="*/ 4585994 w 9410596"/>
              <a:gd name="connsiteY1" fmla="*/ 67619 h 5370939"/>
              <a:gd name="connsiteX2" fmla="*/ 8981438 w 9410596"/>
              <a:gd name="connsiteY2" fmla="*/ 276610 h 5370939"/>
              <a:gd name="connsiteX3" fmla="*/ 9405835 w 9410596"/>
              <a:gd name="connsiteY3" fmla="*/ 2768138 h 5370939"/>
              <a:gd name="connsiteX4" fmla="*/ 9064557 w 9410596"/>
              <a:gd name="connsiteY4" fmla="*/ 5120607 h 5370939"/>
              <a:gd name="connsiteX5" fmla="*/ 4583317 w 9410596"/>
              <a:gd name="connsiteY5" fmla="*/ 5248771 h 5370939"/>
              <a:gd name="connsiteX6" fmla="*/ 511064 w 9410596"/>
              <a:gd name="connsiteY6" fmla="*/ 5205641 h 5370939"/>
              <a:gd name="connsiteX7" fmla="*/ 5617 w 9410596"/>
              <a:gd name="connsiteY7" fmla="*/ 2612527 h 5370939"/>
              <a:gd name="connsiteX8" fmla="*/ 464060 w 9410596"/>
              <a:gd name="connsiteY8" fmla="*/ 234152 h 5370939"/>
              <a:gd name="connsiteX0" fmla="*/ 464060 w 9410596"/>
              <a:gd name="connsiteY0" fmla="*/ 234152 h 5370939"/>
              <a:gd name="connsiteX1" fmla="*/ 4585994 w 9410596"/>
              <a:gd name="connsiteY1" fmla="*/ 67619 h 5370939"/>
              <a:gd name="connsiteX2" fmla="*/ 8981438 w 9410596"/>
              <a:gd name="connsiteY2" fmla="*/ 276610 h 5370939"/>
              <a:gd name="connsiteX3" fmla="*/ 9405835 w 9410596"/>
              <a:gd name="connsiteY3" fmla="*/ 2768138 h 5370939"/>
              <a:gd name="connsiteX4" fmla="*/ 9064557 w 9410596"/>
              <a:gd name="connsiteY4" fmla="*/ 5120607 h 5370939"/>
              <a:gd name="connsiteX5" fmla="*/ 4583317 w 9410596"/>
              <a:gd name="connsiteY5" fmla="*/ 5248771 h 5370939"/>
              <a:gd name="connsiteX6" fmla="*/ 511064 w 9410596"/>
              <a:gd name="connsiteY6" fmla="*/ 5205641 h 5370939"/>
              <a:gd name="connsiteX7" fmla="*/ 5617 w 9410596"/>
              <a:gd name="connsiteY7" fmla="*/ 2612527 h 5370939"/>
              <a:gd name="connsiteX8" fmla="*/ 464060 w 9410596"/>
              <a:gd name="connsiteY8" fmla="*/ 234152 h 5370939"/>
              <a:gd name="connsiteX0" fmla="*/ 465509 w 9412045"/>
              <a:gd name="connsiteY0" fmla="*/ 234152 h 5379158"/>
              <a:gd name="connsiteX1" fmla="*/ 4587443 w 9412045"/>
              <a:gd name="connsiteY1" fmla="*/ 67619 h 5379158"/>
              <a:gd name="connsiteX2" fmla="*/ 8982887 w 9412045"/>
              <a:gd name="connsiteY2" fmla="*/ 276610 h 5379158"/>
              <a:gd name="connsiteX3" fmla="*/ 9407284 w 9412045"/>
              <a:gd name="connsiteY3" fmla="*/ 2768138 h 5379158"/>
              <a:gd name="connsiteX4" fmla="*/ 9066006 w 9412045"/>
              <a:gd name="connsiteY4" fmla="*/ 5120607 h 5379158"/>
              <a:gd name="connsiteX5" fmla="*/ 4584766 w 9412045"/>
              <a:gd name="connsiteY5" fmla="*/ 5248771 h 5379158"/>
              <a:gd name="connsiteX6" fmla="*/ 534312 w 9412045"/>
              <a:gd name="connsiteY6" fmla="*/ 5216815 h 5379158"/>
              <a:gd name="connsiteX7" fmla="*/ 7066 w 9412045"/>
              <a:gd name="connsiteY7" fmla="*/ 2612527 h 5379158"/>
              <a:gd name="connsiteX8" fmla="*/ 465509 w 9412045"/>
              <a:gd name="connsiteY8" fmla="*/ 234152 h 5379158"/>
              <a:gd name="connsiteX0" fmla="*/ 460172 w 9406708"/>
              <a:gd name="connsiteY0" fmla="*/ 234152 h 5346977"/>
              <a:gd name="connsiteX1" fmla="*/ 4582106 w 9406708"/>
              <a:gd name="connsiteY1" fmla="*/ 67619 h 5346977"/>
              <a:gd name="connsiteX2" fmla="*/ 8977550 w 9406708"/>
              <a:gd name="connsiteY2" fmla="*/ 276610 h 5346977"/>
              <a:gd name="connsiteX3" fmla="*/ 9401947 w 9406708"/>
              <a:gd name="connsiteY3" fmla="*/ 2768138 h 5346977"/>
              <a:gd name="connsiteX4" fmla="*/ 9060669 w 9406708"/>
              <a:gd name="connsiteY4" fmla="*/ 5120607 h 5346977"/>
              <a:gd name="connsiteX5" fmla="*/ 4579429 w 9406708"/>
              <a:gd name="connsiteY5" fmla="*/ 5248771 h 5346977"/>
              <a:gd name="connsiteX6" fmla="*/ 430879 w 9406708"/>
              <a:gd name="connsiteY6" fmla="*/ 5172120 h 5346977"/>
              <a:gd name="connsiteX7" fmla="*/ 1729 w 9406708"/>
              <a:gd name="connsiteY7" fmla="*/ 2612527 h 5346977"/>
              <a:gd name="connsiteX8" fmla="*/ 460172 w 9406708"/>
              <a:gd name="connsiteY8" fmla="*/ 234152 h 534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6708" h="5346977">
                <a:moveTo>
                  <a:pt x="460172" y="234152"/>
                </a:moveTo>
                <a:cubicBezTo>
                  <a:pt x="978177" y="-110537"/>
                  <a:pt x="3162543" y="60543"/>
                  <a:pt x="4582106" y="67619"/>
                </a:cubicBezTo>
                <a:cubicBezTo>
                  <a:pt x="6001669" y="74695"/>
                  <a:pt x="8130602" y="-187925"/>
                  <a:pt x="8977550" y="276610"/>
                </a:cubicBezTo>
                <a:cubicBezTo>
                  <a:pt x="9336944" y="473731"/>
                  <a:pt x="9388094" y="1960805"/>
                  <a:pt x="9401947" y="2768138"/>
                </a:cubicBezTo>
                <a:cubicBezTo>
                  <a:pt x="9415800" y="3575471"/>
                  <a:pt x="9423549" y="4976638"/>
                  <a:pt x="9060669" y="5120607"/>
                </a:cubicBezTo>
                <a:cubicBezTo>
                  <a:pt x="8470030" y="5354937"/>
                  <a:pt x="6017727" y="5240186"/>
                  <a:pt x="4579429" y="5248771"/>
                </a:cubicBezTo>
                <a:cubicBezTo>
                  <a:pt x="3141131" y="5257356"/>
                  <a:pt x="1018308" y="5508697"/>
                  <a:pt x="430879" y="5172120"/>
                </a:cubicBezTo>
                <a:cubicBezTo>
                  <a:pt x="-25754" y="4839085"/>
                  <a:pt x="-3153" y="3435522"/>
                  <a:pt x="1729" y="2612527"/>
                </a:cubicBezTo>
                <a:cubicBezTo>
                  <a:pt x="6611" y="1789532"/>
                  <a:pt x="-63112" y="582354"/>
                  <a:pt x="460172" y="234152"/>
                </a:cubicBezTo>
                <a:close/>
              </a:path>
            </a:pathLst>
          </a:custGeom>
          <a:ln w="9525">
            <a:solidFill>
              <a:schemeClr val="tx1">
                <a:lumMod val="20000"/>
                <a:lumOff val="80000"/>
              </a:schemeClr>
            </a:solidFill>
          </a:ln>
        </p:spPr>
        <p:txBody>
          <a:bodyPr tIns="274320" rtlCol="0"/>
          <a:lstStyle>
            <a:lvl1pPr marL="0" indent="0" algn="ctr" rtl="0">
              <a:buNone/>
              <a:defRPr/>
            </a:lvl1pPr>
          </a:lstStyle>
          <a:p>
            <a:pPr rtl="0"/>
            <a:r>
              <a:rPr lang="sl-SI" dirty="0" smtClean="0"/>
              <a:t>Kliknite ikono, da dodate sliko</a:t>
            </a:r>
            <a:endParaRPr lang="sl-SI" dirty="0"/>
          </a:p>
        </p:txBody>
      </p:sp>
      <p:sp>
        <p:nvSpPr>
          <p:cNvPr id="3" name="Označba mesta za nogo 2"/>
          <p:cNvSpPr>
            <a:spLocks noGrp="1"/>
          </p:cNvSpPr>
          <p:nvPr>
            <p:ph type="ftr" sz="quarter" idx="11"/>
          </p:nvPr>
        </p:nvSpPr>
        <p:spPr/>
        <p:txBody>
          <a:bodyPr rtlCol="0"/>
          <a:lstStyle/>
          <a:p>
            <a:pPr rtl="0"/>
            <a:endParaRPr lang="sl-SI" dirty="0"/>
          </a:p>
        </p:txBody>
      </p:sp>
      <p:sp>
        <p:nvSpPr>
          <p:cNvPr id="2" name="Označba mesta za datum 1"/>
          <p:cNvSpPr>
            <a:spLocks noGrp="1"/>
          </p:cNvSpPr>
          <p:nvPr>
            <p:ph type="dt" sz="half" idx="10"/>
          </p:nvPr>
        </p:nvSpPr>
        <p:spPr/>
        <p:txBody>
          <a:bodyPr rtlCol="0"/>
          <a:lstStyle>
            <a:lvl1pPr>
              <a:defRPr/>
            </a:lvl1pPr>
          </a:lstStyle>
          <a:p>
            <a:fld id="{8815905F-36B0-4D3B-ABBD-6FE488CEAFA7}" type="datetime1">
              <a:rPr lang="sl-SI" smtClean="0"/>
              <a:pPr/>
              <a:t>6. 06. 2024</a:t>
            </a:fld>
            <a:endParaRPr lang="sl-SI" dirty="0"/>
          </a:p>
        </p:txBody>
      </p:sp>
      <p:sp>
        <p:nvSpPr>
          <p:cNvPr id="4" name="Označba mesta za številko diapozitiva 3"/>
          <p:cNvSpPr>
            <a:spLocks noGrp="1"/>
          </p:cNvSpPr>
          <p:nvPr>
            <p:ph type="sldNum" sz="quarter" idx="12"/>
          </p:nvPr>
        </p:nvSpPr>
        <p:spPr/>
        <p:txBody>
          <a:bodyPr rtlCol="0"/>
          <a:lstStyle/>
          <a:p>
            <a:pPr rtl="0"/>
            <a:fld id="{09C03C58-465B-42F2-8BA3-01664A6B69B6}" type="slidenum">
              <a:rPr lang="sl-SI" smtClean="0"/>
              <a:t>‹#›</a:t>
            </a:fld>
            <a:endParaRPr lang="sl-SI" dirty="0"/>
          </a:p>
        </p:txBody>
      </p:sp>
    </p:spTree>
    <p:extLst>
      <p:ext uri="{BB962C8B-B14F-4D97-AF65-F5344CB8AC3E}">
        <p14:creationId xmlns:p14="http://schemas.microsoft.com/office/powerpoint/2010/main" val="4032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ve sliki">
    <p:spTree>
      <p:nvGrpSpPr>
        <p:cNvPr id="1" name=""/>
        <p:cNvGrpSpPr/>
        <p:nvPr/>
      </p:nvGrpSpPr>
      <p:grpSpPr>
        <a:xfrm>
          <a:off x="0" y="0"/>
          <a:ext cx="0" cy="0"/>
          <a:chOff x="0" y="0"/>
          <a:chExt cx="0" cy="0"/>
        </a:xfrm>
      </p:grpSpPr>
      <p:sp>
        <p:nvSpPr>
          <p:cNvPr id="5" name="Naslov 4"/>
          <p:cNvSpPr>
            <a:spLocks noGrp="1"/>
          </p:cNvSpPr>
          <p:nvPr>
            <p:ph type="title"/>
          </p:nvPr>
        </p:nvSpPr>
        <p:spPr>
          <a:xfrm>
            <a:off x="9050214" y="456330"/>
            <a:ext cx="2728043" cy="1888285"/>
          </a:xfrm>
        </p:spPr>
        <p:txBody>
          <a:bodyPr rtlCol="0"/>
          <a:lstStyle>
            <a:lvl1pPr rtl="0">
              <a:defRPr/>
            </a:lvl1pPr>
          </a:lstStyle>
          <a:p>
            <a:pPr rtl="0"/>
            <a:r>
              <a:rPr lang="sl-SI" smtClean="0"/>
              <a:t>Uredite slog naslova matrice</a:t>
            </a:r>
            <a:endParaRPr lang="sl-SI" dirty="0"/>
          </a:p>
        </p:txBody>
      </p:sp>
      <p:sp>
        <p:nvSpPr>
          <p:cNvPr id="17" name="Prostoročno 16"/>
          <p:cNvSpPr>
            <a:spLocks/>
          </p:cNvSpPr>
          <p:nvPr userDrawn="1"/>
        </p:nvSpPr>
        <p:spPr bwMode="auto">
          <a:xfrm>
            <a:off x="763015" y="397363"/>
            <a:ext cx="8038086" cy="5520072"/>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8" name="Prostoročno 17"/>
          <p:cNvSpPr>
            <a:spLocks/>
          </p:cNvSpPr>
          <p:nvPr userDrawn="1"/>
        </p:nvSpPr>
        <p:spPr bwMode="auto">
          <a:xfrm>
            <a:off x="819657" y="454908"/>
            <a:ext cx="7924800" cy="54049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9" name="Prostoročno 18"/>
          <p:cNvSpPr>
            <a:spLocks/>
          </p:cNvSpPr>
          <p:nvPr userDrawn="1"/>
        </p:nvSpPr>
        <p:spPr bwMode="auto">
          <a:xfrm>
            <a:off x="877314" y="529106"/>
            <a:ext cx="7809486" cy="5256584"/>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sl-SI" dirty="0"/>
          </a:p>
        </p:txBody>
      </p:sp>
      <p:sp>
        <p:nvSpPr>
          <p:cNvPr id="20" name="Označba mesta za sliko 26"/>
          <p:cNvSpPr>
            <a:spLocks noGrp="1"/>
          </p:cNvSpPr>
          <p:nvPr>
            <p:ph type="pic" sz="quarter" idx="13"/>
          </p:nvPr>
        </p:nvSpPr>
        <p:spPr>
          <a:xfrm>
            <a:off x="977900" y="635000"/>
            <a:ext cx="7586963" cy="5052468"/>
          </a:xfrm>
          <a:custGeom>
            <a:avLst/>
            <a:gdLst/>
            <a:ahLst/>
            <a:cxnLst/>
            <a:rect l="l" t="t" r="r" b="b"/>
            <a:pathLst>
              <a:path w="7586963" h="5052468">
                <a:moveTo>
                  <a:pt x="512914" y="0"/>
                </a:moveTo>
                <a:lnTo>
                  <a:pt x="7036044" y="0"/>
                </a:lnTo>
                <a:cubicBezTo>
                  <a:pt x="7067425" y="218474"/>
                  <a:pt x="7408274" y="435930"/>
                  <a:pt x="7567419" y="451189"/>
                </a:cubicBezTo>
                <a:cubicBezTo>
                  <a:pt x="7570610" y="1228792"/>
                  <a:pt x="7579436" y="2003942"/>
                  <a:pt x="7586963" y="2779417"/>
                </a:cubicBezTo>
                <a:cubicBezTo>
                  <a:pt x="7158221" y="2877305"/>
                  <a:pt x="6797390" y="3063094"/>
                  <a:pt x="6588229" y="3324502"/>
                </a:cubicBezTo>
                <a:cubicBezTo>
                  <a:pt x="6301413" y="3685358"/>
                  <a:pt x="6042535" y="4467555"/>
                  <a:pt x="6453903" y="5052468"/>
                </a:cubicBezTo>
                <a:lnTo>
                  <a:pt x="522740" y="5034431"/>
                </a:lnTo>
                <a:cubicBezTo>
                  <a:pt x="511444" y="4836099"/>
                  <a:pt x="406247" y="4616638"/>
                  <a:pt x="11581" y="4586863"/>
                </a:cubicBezTo>
                <a:cubicBezTo>
                  <a:pt x="25701" y="3874214"/>
                  <a:pt x="-14542" y="1242596"/>
                  <a:pt x="5932" y="515539"/>
                </a:cubicBezTo>
                <a:cubicBezTo>
                  <a:pt x="339064" y="466780"/>
                  <a:pt x="481201" y="298102"/>
                  <a:pt x="512914" y="0"/>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sl-SI" smtClean="0"/>
              <a:t>Kliknite ikono, če želite dodati sliko</a:t>
            </a:r>
            <a:endParaRPr lang="sl-SI" dirty="0"/>
          </a:p>
        </p:txBody>
      </p:sp>
      <p:sp>
        <p:nvSpPr>
          <p:cNvPr id="21" name="Prostoročno 5"/>
          <p:cNvSpPr>
            <a:spLocks/>
          </p:cNvSpPr>
          <p:nvPr userDrawn="1"/>
        </p:nvSpPr>
        <p:spPr bwMode="auto">
          <a:xfrm>
            <a:off x="7217603" y="3332027"/>
            <a:ext cx="4453697" cy="308147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2" name="Prostoročno 5"/>
          <p:cNvSpPr>
            <a:spLocks/>
          </p:cNvSpPr>
          <p:nvPr userDrawn="1"/>
        </p:nvSpPr>
        <p:spPr bwMode="auto">
          <a:xfrm>
            <a:off x="7277305" y="3376386"/>
            <a:ext cx="4297846" cy="2948646"/>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3" name="Prostoročno 5"/>
          <p:cNvSpPr>
            <a:spLocks/>
          </p:cNvSpPr>
          <p:nvPr userDrawn="1"/>
        </p:nvSpPr>
        <p:spPr bwMode="auto">
          <a:xfrm rot="10800000" flipH="1">
            <a:off x="7365999" y="3458396"/>
            <a:ext cx="4102102" cy="2811408"/>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sl-SI" dirty="0"/>
          </a:p>
        </p:txBody>
      </p:sp>
      <p:sp>
        <p:nvSpPr>
          <p:cNvPr id="24" name="Označba mesta za sliko 31"/>
          <p:cNvSpPr>
            <a:spLocks noGrp="1"/>
          </p:cNvSpPr>
          <p:nvPr>
            <p:ph type="pic" sz="quarter" idx="14" hasCustomPrompt="1"/>
          </p:nvPr>
        </p:nvSpPr>
        <p:spPr>
          <a:xfrm>
            <a:off x="7452731" y="3555897"/>
            <a:ext cx="3928819" cy="2629022"/>
          </a:xfrm>
          <a:custGeom>
            <a:avLst/>
            <a:gdLst/>
            <a:ahLst/>
            <a:cxnLst/>
            <a:rect l="l" t="t" r="r" b="b"/>
            <a:pathLst>
              <a:path w="3928819" h="2629022">
                <a:moveTo>
                  <a:pt x="1871179" y="906"/>
                </a:moveTo>
                <a:cubicBezTo>
                  <a:pt x="1945122" y="-739"/>
                  <a:pt x="2016632" y="-121"/>
                  <a:pt x="2084553" y="2575"/>
                </a:cubicBezTo>
                <a:cubicBezTo>
                  <a:pt x="2627922" y="24145"/>
                  <a:pt x="3338507" y="254230"/>
                  <a:pt x="3616682" y="561609"/>
                </a:cubicBezTo>
                <a:cubicBezTo>
                  <a:pt x="3894858" y="868988"/>
                  <a:pt x="4084326" y="1405104"/>
                  <a:pt x="3752988" y="1846400"/>
                </a:cubicBezTo>
                <a:cubicBezTo>
                  <a:pt x="3364469" y="2303649"/>
                  <a:pt x="2560851" y="2594625"/>
                  <a:pt x="1975446" y="2626307"/>
                </a:cubicBezTo>
                <a:cubicBezTo>
                  <a:pt x="1390041" y="2657989"/>
                  <a:pt x="615167" y="2409479"/>
                  <a:pt x="241176" y="2036490"/>
                </a:cubicBezTo>
                <a:cubicBezTo>
                  <a:pt x="-132816" y="1663500"/>
                  <a:pt x="-54618" y="770573"/>
                  <a:pt x="356773" y="431512"/>
                </a:cubicBezTo>
                <a:cubicBezTo>
                  <a:pt x="716740" y="134834"/>
                  <a:pt x="1353579" y="12423"/>
                  <a:pt x="1871179" y="906"/>
                </a:cubicBezTo>
                <a:close/>
              </a:path>
            </a:pathLst>
          </a:custGeom>
          <a:ln w="9525">
            <a:solidFill>
              <a:schemeClr val="tx1">
                <a:lumMod val="20000"/>
                <a:lumOff val="80000"/>
              </a:schemeClr>
            </a:solidFill>
          </a:ln>
        </p:spPr>
        <p:txBody>
          <a:bodyPr tIns="274320" rtlCol="0"/>
          <a:lstStyle>
            <a:lvl1pPr marL="0" indent="0" algn="ctr">
              <a:buNone/>
              <a:defRPr/>
            </a:lvl1pPr>
          </a:lstStyle>
          <a:p>
            <a:pPr rtl="0"/>
            <a:r>
              <a:rPr lang="sl-SI" dirty="0" smtClean="0"/>
              <a:t>Kliknite ikono, da </a:t>
            </a:r>
            <a:r>
              <a:rPr lang="en-US" dirty="0" smtClean="0"/>
              <a:t/>
            </a:r>
            <a:br>
              <a:rPr lang="en-US" dirty="0" smtClean="0"/>
            </a:br>
            <a:r>
              <a:rPr lang="sl-SI" dirty="0" smtClean="0"/>
              <a:t>dodate sliko</a:t>
            </a:r>
            <a:endParaRPr lang="sl-SI" dirty="0"/>
          </a:p>
        </p:txBody>
      </p:sp>
      <p:sp>
        <p:nvSpPr>
          <p:cNvPr id="3" name="Označba mesta za nogo 2"/>
          <p:cNvSpPr>
            <a:spLocks noGrp="1"/>
          </p:cNvSpPr>
          <p:nvPr>
            <p:ph type="ftr" sz="quarter" idx="11"/>
          </p:nvPr>
        </p:nvSpPr>
        <p:spPr/>
        <p:txBody>
          <a:bodyPr rtlCol="0"/>
          <a:lstStyle/>
          <a:p>
            <a:pPr rtl="0"/>
            <a:endParaRPr lang="sl-SI" dirty="0"/>
          </a:p>
        </p:txBody>
      </p:sp>
      <p:sp>
        <p:nvSpPr>
          <p:cNvPr id="2" name="Označba mesta za datum 1"/>
          <p:cNvSpPr>
            <a:spLocks noGrp="1"/>
          </p:cNvSpPr>
          <p:nvPr>
            <p:ph type="dt" sz="half" idx="10"/>
          </p:nvPr>
        </p:nvSpPr>
        <p:spPr/>
        <p:txBody>
          <a:bodyPr rtlCol="0"/>
          <a:lstStyle>
            <a:lvl1pPr>
              <a:defRPr/>
            </a:lvl1pPr>
          </a:lstStyle>
          <a:p>
            <a:fld id="{4BA2E06E-659E-4E09-93CB-F7A928780C65}" type="datetime1">
              <a:rPr lang="sl-SI" smtClean="0"/>
              <a:pPr/>
              <a:t>6. 06. 2024</a:t>
            </a:fld>
            <a:endParaRPr lang="sl-SI" dirty="0"/>
          </a:p>
        </p:txBody>
      </p:sp>
      <p:sp>
        <p:nvSpPr>
          <p:cNvPr id="4" name="Označba mesta za številko diapozitiva 3"/>
          <p:cNvSpPr>
            <a:spLocks noGrp="1"/>
          </p:cNvSpPr>
          <p:nvPr>
            <p:ph type="sldNum" sz="quarter" idx="12"/>
          </p:nvPr>
        </p:nvSpPr>
        <p:spPr/>
        <p:txBody>
          <a:bodyPr rtlCol="0"/>
          <a:lstStyle/>
          <a:p>
            <a:pPr rtl="0"/>
            <a:fld id="{09C03C58-465B-42F2-8BA3-01664A6B69B6}" type="slidenum">
              <a:rPr lang="sl-SI" smtClean="0"/>
              <a:t>‹#›</a:t>
            </a:fld>
            <a:endParaRPr lang="sl-SI" dirty="0"/>
          </a:p>
        </p:txBody>
      </p:sp>
    </p:spTree>
    <p:extLst>
      <p:ext uri="{BB962C8B-B14F-4D97-AF65-F5344CB8AC3E}">
        <p14:creationId xmlns:p14="http://schemas.microsoft.com/office/powerpoint/2010/main" val="261044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i slike">
    <p:spTree>
      <p:nvGrpSpPr>
        <p:cNvPr id="1" name=""/>
        <p:cNvGrpSpPr/>
        <p:nvPr/>
      </p:nvGrpSpPr>
      <p:grpSpPr>
        <a:xfrm>
          <a:off x="0" y="0"/>
          <a:ext cx="0" cy="0"/>
          <a:chOff x="0" y="0"/>
          <a:chExt cx="0" cy="0"/>
        </a:xfrm>
      </p:grpSpPr>
      <p:sp>
        <p:nvSpPr>
          <p:cNvPr id="5" name="Naslov 4"/>
          <p:cNvSpPr>
            <a:spLocks noGrp="1"/>
          </p:cNvSpPr>
          <p:nvPr userDrawn="1">
            <p:ph type="title"/>
          </p:nvPr>
        </p:nvSpPr>
        <p:spPr/>
        <p:txBody>
          <a:bodyPr rtlCol="0"/>
          <a:lstStyle>
            <a:lvl1pPr rtl="0">
              <a:defRPr>
                <a:solidFill>
                  <a:schemeClr val="tx1">
                    <a:lumMod val="75000"/>
                  </a:schemeClr>
                </a:solidFill>
              </a:defRPr>
            </a:lvl1pPr>
          </a:lstStyle>
          <a:p>
            <a:pPr rtl="0"/>
            <a:r>
              <a:rPr lang="sl-SI" smtClean="0"/>
              <a:t>Uredite slog naslova matrice</a:t>
            </a:r>
            <a:endParaRPr lang="sl-SI" dirty="0"/>
          </a:p>
        </p:txBody>
      </p:sp>
      <p:sp>
        <p:nvSpPr>
          <p:cNvPr id="17" name="Prostoročno 5"/>
          <p:cNvSpPr>
            <a:spLocks/>
          </p:cNvSpPr>
          <p:nvPr/>
        </p:nvSpPr>
        <p:spPr bwMode="auto">
          <a:xfrm rot="5142891" flipH="1" flipV="1">
            <a:off x="517358" y="2532974"/>
            <a:ext cx="4390545" cy="340751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8" name="Prostoročno 5"/>
          <p:cNvSpPr>
            <a:spLocks/>
          </p:cNvSpPr>
          <p:nvPr/>
        </p:nvSpPr>
        <p:spPr bwMode="auto">
          <a:xfrm rot="5239426" flipH="1" flipV="1">
            <a:off x="615796" y="2608679"/>
            <a:ext cx="4211010" cy="324402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9" name="Prostoročno 5"/>
          <p:cNvSpPr>
            <a:spLocks/>
          </p:cNvSpPr>
          <p:nvPr/>
        </p:nvSpPr>
        <p:spPr bwMode="auto">
          <a:xfrm rot="16039426" flipV="1">
            <a:off x="726879" y="2692541"/>
            <a:ext cx="4019222" cy="309303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sl-SI" dirty="0"/>
          </a:p>
        </p:txBody>
      </p:sp>
      <p:sp>
        <p:nvSpPr>
          <p:cNvPr id="20" name="Prostoročno 5"/>
          <p:cNvSpPr>
            <a:spLocks/>
          </p:cNvSpPr>
          <p:nvPr/>
        </p:nvSpPr>
        <p:spPr bwMode="auto">
          <a:xfrm rot="5245851" flipH="1">
            <a:off x="7254915" y="2478329"/>
            <a:ext cx="4343190" cy="3409820"/>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1" name="Prostoročno 5"/>
          <p:cNvSpPr>
            <a:spLocks/>
          </p:cNvSpPr>
          <p:nvPr/>
        </p:nvSpPr>
        <p:spPr bwMode="auto">
          <a:xfrm rot="5400000" flipH="1">
            <a:off x="7339827" y="2546007"/>
            <a:ext cx="4208616" cy="3242178"/>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2" name="Prostoročno 5"/>
          <p:cNvSpPr>
            <a:spLocks/>
          </p:cNvSpPr>
          <p:nvPr/>
        </p:nvSpPr>
        <p:spPr bwMode="auto">
          <a:xfrm rot="16200000">
            <a:off x="7425653" y="2636051"/>
            <a:ext cx="3988643" cy="307240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sl-SI" dirty="0"/>
          </a:p>
        </p:txBody>
      </p:sp>
      <p:sp>
        <p:nvSpPr>
          <p:cNvPr id="23" name="Prostoročno 5"/>
          <p:cNvSpPr>
            <a:spLocks/>
          </p:cNvSpPr>
          <p:nvPr/>
        </p:nvSpPr>
        <p:spPr bwMode="auto">
          <a:xfrm rot="5400000" flipH="1" flipV="1">
            <a:off x="3704924" y="2231670"/>
            <a:ext cx="4778979" cy="369887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4" name="Prostoročno 5"/>
          <p:cNvSpPr>
            <a:spLocks/>
          </p:cNvSpPr>
          <p:nvPr/>
        </p:nvSpPr>
        <p:spPr bwMode="auto">
          <a:xfrm rot="5400000" flipH="1" flipV="1">
            <a:off x="3782864" y="2291594"/>
            <a:ext cx="4623102" cy="3578230"/>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5" name="Prostoročno 5"/>
          <p:cNvSpPr>
            <a:spLocks/>
          </p:cNvSpPr>
          <p:nvPr/>
        </p:nvSpPr>
        <p:spPr bwMode="auto">
          <a:xfrm rot="5400000" flipH="1" flipV="1">
            <a:off x="3870296" y="2378705"/>
            <a:ext cx="4408164" cy="338575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sl-SI" dirty="0"/>
          </a:p>
        </p:txBody>
      </p:sp>
      <p:sp>
        <p:nvSpPr>
          <p:cNvPr id="26" name="Označba mesta za sliko 23" descr="Prazna označba mesta za dodajanje slike. Kliknite označbo mesta in izberite sliko, ki jo želite dodati."/>
          <p:cNvSpPr>
            <a:spLocks noGrp="1"/>
          </p:cNvSpPr>
          <p:nvPr userDrawn="1">
            <p:ph type="pic" sz="quarter" idx="13" hasCustomPrompt="1"/>
          </p:nvPr>
        </p:nvSpPr>
        <p:spPr>
          <a:xfrm>
            <a:off x="1295401" y="2360815"/>
            <a:ext cx="2860963" cy="3763156"/>
          </a:xfrm>
          <a:custGeom>
            <a:avLst/>
            <a:gdLst/>
            <a:ahLst/>
            <a:cxnLst/>
            <a:rect l="l" t="t" r="r" b="b"/>
            <a:pathLst>
              <a:path w="2899856" h="4319920">
                <a:moveTo>
                  <a:pt x="1360833" y="942"/>
                </a:moveTo>
                <a:cubicBezTo>
                  <a:pt x="1553283" y="-7435"/>
                  <a:pt x="1752422" y="39442"/>
                  <a:pt x="1940669" y="167490"/>
                </a:cubicBezTo>
                <a:cubicBezTo>
                  <a:pt x="2463131" y="570974"/>
                  <a:pt x="2824188" y="1439183"/>
                  <a:pt x="2889077" y="2080901"/>
                </a:cubicBezTo>
                <a:cubicBezTo>
                  <a:pt x="2953967" y="2722618"/>
                  <a:pt x="2720666" y="3586951"/>
                  <a:pt x="2329972" y="4017118"/>
                </a:cubicBezTo>
                <a:cubicBezTo>
                  <a:pt x="1939279" y="4447286"/>
                  <a:pt x="953958" y="4407217"/>
                  <a:pt x="560207" y="3972527"/>
                </a:cubicBezTo>
                <a:cubicBezTo>
                  <a:pt x="166455" y="3537836"/>
                  <a:pt x="4268" y="2694032"/>
                  <a:pt x="61" y="2095775"/>
                </a:cubicBezTo>
                <a:cubicBezTo>
                  <a:pt x="-4147" y="1497517"/>
                  <a:pt x="212208" y="704784"/>
                  <a:pt x="535720" y="383286"/>
                </a:cubicBezTo>
                <a:cubicBezTo>
                  <a:pt x="737915" y="182350"/>
                  <a:pt x="1040083" y="14905"/>
                  <a:pt x="1360833" y="942"/>
                </a:cubicBezTo>
                <a:close/>
              </a:path>
            </a:pathLst>
          </a:custGeom>
          <a:ln w="12700">
            <a:solidFill>
              <a:schemeClr val="tx1">
                <a:lumMod val="20000"/>
                <a:lumOff val="80000"/>
              </a:schemeClr>
            </a:solidFill>
          </a:ln>
        </p:spPr>
        <p:txBody>
          <a:bodyPr wrap="square" tIns="914400" rtlCol="0">
            <a:normAutofit/>
          </a:bodyPr>
          <a:lstStyle>
            <a:lvl1pPr marL="0" indent="0" algn="ctr" rtl="0">
              <a:buNone/>
              <a:defRPr sz="1800"/>
            </a:lvl1pPr>
          </a:lstStyle>
          <a:p>
            <a:pPr rtl="0"/>
            <a:r>
              <a:rPr lang="sl-SI" dirty="0" smtClean="0"/>
              <a:t>Kliknite ikono, da </a:t>
            </a:r>
            <a:r>
              <a:rPr lang="en-US" dirty="0" smtClean="0"/>
              <a:t/>
            </a:r>
            <a:br>
              <a:rPr lang="en-US" dirty="0" smtClean="0"/>
            </a:br>
            <a:r>
              <a:rPr lang="sl-SI" dirty="0" smtClean="0"/>
              <a:t>dodate sliko</a:t>
            </a:r>
            <a:endParaRPr lang="sl-SI" dirty="0"/>
          </a:p>
        </p:txBody>
      </p:sp>
      <p:sp>
        <p:nvSpPr>
          <p:cNvPr id="27" name="Označba mesta za sliko 23" descr="Prazna označba mesta za dodajanje slike. Kliknite označbo mesta in izberite sliko, ki jo želite dodati."/>
          <p:cNvSpPr>
            <a:spLocks noGrp="1"/>
          </p:cNvSpPr>
          <p:nvPr userDrawn="1">
            <p:ph type="pic" sz="quarter" idx="14" hasCustomPrompt="1"/>
          </p:nvPr>
        </p:nvSpPr>
        <p:spPr>
          <a:xfrm>
            <a:off x="4512088" y="2011680"/>
            <a:ext cx="3147670" cy="4087372"/>
          </a:xfrm>
          <a:custGeom>
            <a:avLst/>
            <a:gdLst/>
            <a:ahLst/>
            <a:cxnLst/>
            <a:rect l="l" t="t" r="r" b="b"/>
            <a:pathLst>
              <a:path w="3147670" h="4689802">
                <a:moveTo>
                  <a:pt x="1501630" y="169"/>
                </a:moveTo>
                <a:cubicBezTo>
                  <a:pt x="2327961" y="-14532"/>
                  <a:pt x="3173850" y="935513"/>
                  <a:pt x="3147050" y="2390030"/>
                </a:cubicBezTo>
                <a:cubicBezTo>
                  <a:pt x="3094399" y="5254696"/>
                  <a:pt x="1262084" y="4830459"/>
                  <a:pt x="643437" y="4323206"/>
                </a:cubicBezTo>
                <a:cubicBezTo>
                  <a:pt x="-56886" y="3745146"/>
                  <a:pt x="-230701" y="2064070"/>
                  <a:pt x="347445" y="883533"/>
                </a:cubicBezTo>
                <a:cubicBezTo>
                  <a:pt x="641317" y="280273"/>
                  <a:pt x="1068791" y="7869"/>
                  <a:pt x="1501630" y="169"/>
                </a:cubicBezTo>
                <a:close/>
              </a:path>
            </a:pathLst>
          </a:custGeom>
          <a:ln w="12700">
            <a:solidFill>
              <a:schemeClr val="tx1">
                <a:lumMod val="20000"/>
                <a:lumOff val="80000"/>
              </a:schemeClr>
            </a:solidFill>
          </a:ln>
        </p:spPr>
        <p:txBody>
          <a:bodyPr wrap="square" tIns="914400" rtlCol="0">
            <a:normAutofit/>
          </a:bodyPr>
          <a:lstStyle>
            <a:lvl1pPr marL="0" indent="0" algn="ctr" rtl="0">
              <a:buNone/>
              <a:defRPr sz="1800"/>
            </a:lvl1pPr>
          </a:lstStyle>
          <a:p>
            <a:pPr rtl="0"/>
            <a:r>
              <a:rPr lang="sl-SI" dirty="0" smtClean="0"/>
              <a:t>Kliknite ikono, da </a:t>
            </a:r>
            <a:r>
              <a:rPr lang="en-US" dirty="0" smtClean="0"/>
              <a:t/>
            </a:r>
            <a:br>
              <a:rPr lang="en-US" dirty="0" smtClean="0"/>
            </a:br>
            <a:r>
              <a:rPr lang="sl-SI" dirty="0" smtClean="0"/>
              <a:t>dodate sliko</a:t>
            </a:r>
            <a:endParaRPr lang="sl-SI" dirty="0"/>
          </a:p>
        </p:txBody>
      </p:sp>
      <p:sp>
        <p:nvSpPr>
          <p:cNvPr id="28" name="Označba mesta za sliko 23" descr="Prazna označba mesta za dodajanje slike. Kliknite označbo mesta in izberite sliko, ki jo želite dodati."/>
          <p:cNvSpPr>
            <a:spLocks noGrp="1"/>
          </p:cNvSpPr>
          <p:nvPr userDrawn="1">
            <p:ph type="pic" sz="quarter" idx="15" hasCustomPrompt="1"/>
          </p:nvPr>
        </p:nvSpPr>
        <p:spPr>
          <a:xfrm>
            <a:off x="7989807" y="2327564"/>
            <a:ext cx="2849989" cy="3706296"/>
          </a:xfrm>
          <a:custGeom>
            <a:avLst/>
            <a:gdLst/>
            <a:ahLst/>
            <a:cxnLst/>
            <a:rect l="l" t="t" r="r" b="b"/>
            <a:pathLst>
              <a:path w="2890736" h="4319929">
                <a:moveTo>
                  <a:pt x="1431633" y="6"/>
                </a:moveTo>
                <a:cubicBezTo>
                  <a:pt x="1752503" y="-1023"/>
                  <a:pt x="2061984" y="152043"/>
                  <a:pt x="2273220" y="343211"/>
                </a:cubicBezTo>
                <a:cubicBezTo>
                  <a:pt x="2611198" y="649079"/>
                  <a:pt x="2864187" y="1430401"/>
                  <a:pt x="2887905" y="2027862"/>
                </a:cubicBezTo>
                <a:cubicBezTo>
                  <a:pt x="2911623" y="2625324"/>
                  <a:pt x="2789081" y="3475296"/>
                  <a:pt x="2416268" y="3927641"/>
                </a:cubicBezTo>
                <a:cubicBezTo>
                  <a:pt x="2043454" y="4379985"/>
                  <a:pt x="1061638" y="4465968"/>
                  <a:pt x="651518" y="4054746"/>
                </a:cubicBezTo>
                <a:cubicBezTo>
                  <a:pt x="241399" y="3643524"/>
                  <a:pt x="-31849" y="2791512"/>
                  <a:pt x="2986" y="2147830"/>
                </a:cubicBezTo>
                <a:cubicBezTo>
                  <a:pt x="37821" y="1504149"/>
                  <a:pt x="357764" y="620531"/>
                  <a:pt x="860531" y="193336"/>
                </a:cubicBezTo>
                <a:cubicBezTo>
                  <a:pt x="1042491" y="56715"/>
                  <a:pt x="1239112" y="623"/>
                  <a:pt x="1431633" y="6"/>
                </a:cubicBezTo>
                <a:close/>
              </a:path>
            </a:pathLst>
          </a:custGeom>
          <a:ln w="12700">
            <a:solidFill>
              <a:schemeClr val="tx1">
                <a:lumMod val="20000"/>
                <a:lumOff val="80000"/>
              </a:schemeClr>
            </a:solidFill>
          </a:ln>
        </p:spPr>
        <p:txBody>
          <a:bodyPr wrap="square" tIns="914400" rtlCol="0">
            <a:normAutofit/>
          </a:bodyPr>
          <a:lstStyle>
            <a:lvl1pPr marL="0" indent="0" algn="ctr" rtl="0">
              <a:buNone/>
              <a:defRPr sz="1800"/>
            </a:lvl1pPr>
          </a:lstStyle>
          <a:p>
            <a:pPr rtl="0"/>
            <a:r>
              <a:rPr lang="sl-SI" dirty="0" smtClean="0"/>
              <a:t>Kliknite ikono, da </a:t>
            </a:r>
            <a:r>
              <a:rPr lang="en-US" dirty="0" smtClean="0"/>
              <a:t/>
            </a:r>
            <a:br>
              <a:rPr lang="en-US" dirty="0" smtClean="0"/>
            </a:br>
            <a:r>
              <a:rPr lang="sl-SI" dirty="0" smtClean="0"/>
              <a:t>dodate sliko</a:t>
            </a:r>
            <a:endParaRPr lang="sl-SI" dirty="0"/>
          </a:p>
        </p:txBody>
      </p:sp>
      <p:sp>
        <p:nvSpPr>
          <p:cNvPr id="3" name="Označba mesta za nogo 2"/>
          <p:cNvSpPr>
            <a:spLocks noGrp="1"/>
          </p:cNvSpPr>
          <p:nvPr>
            <p:ph type="ftr" sz="quarter" idx="11"/>
          </p:nvPr>
        </p:nvSpPr>
        <p:spPr/>
        <p:txBody>
          <a:bodyPr rtlCol="0"/>
          <a:lstStyle/>
          <a:p>
            <a:pPr rtl="0"/>
            <a:endParaRPr lang="sl-SI" dirty="0"/>
          </a:p>
        </p:txBody>
      </p:sp>
      <p:sp>
        <p:nvSpPr>
          <p:cNvPr id="2" name="Označba mesta za datum 1"/>
          <p:cNvSpPr>
            <a:spLocks noGrp="1"/>
          </p:cNvSpPr>
          <p:nvPr>
            <p:ph type="dt" sz="half" idx="10"/>
          </p:nvPr>
        </p:nvSpPr>
        <p:spPr/>
        <p:txBody>
          <a:bodyPr rtlCol="0"/>
          <a:lstStyle>
            <a:lvl1pPr>
              <a:defRPr/>
            </a:lvl1pPr>
          </a:lstStyle>
          <a:p>
            <a:fld id="{67251738-6795-4627-B94D-681EA2BDE581}" type="datetime1">
              <a:rPr lang="sl-SI" smtClean="0"/>
              <a:pPr/>
              <a:t>6. 06. 2024</a:t>
            </a:fld>
            <a:endParaRPr lang="sl-SI" dirty="0"/>
          </a:p>
        </p:txBody>
      </p:sp>
      <p:sp>
        <p:nvSpPr>
          <p:cNvPr id="4" name="Označba mesta za številko diapozitiva 3"/>
          <p:cNvSpPr>
            <a:spLocks noGrp="1"/>
          </p:cNvSpPr>
          <p:nvPr>
            <p:ph type="sldNum" sz="quarter" idx="12"/>
          </p:nvPr>
        </p:nvSpPr>
        <p:spPr/>
        <p:txBody>
          <a:bodyPr rtlCol="0"/>
          <a:lstStyle/>
          <a:p>
            <a:pPr rtl="0"/>
            <a:fld id="{09C03C58-465B-42F2-8BA3-01664A6B69B6}" type="slidenum">
              <a:rPr lang="sl-SI" smtClean="0"/>
              <a:t>‹#›</a:t>
            </a:fld>
            <a:endParaRPr lang="sl-SI" dirty="0"/>
          </a:p>
        </p:txBody>
      </p:sp>
    </p:spTree>
    <p:extLst>
      <p:ext uri="{BB962C8B-B14F-4D97-AF65-F5344CB8AC3E}">
        <p14:creationId xmlns:p14="http://schemas.microsoft.com/office/powerpoint/2010/main" val="43514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i slike z napisom">
    <p:spTree>
      <p:nvGrpSpPr>
        <p:cNvPr id="1" name=""/>
        <p:cNvGrpSpPr/>
        <p:nvPr/>
      </p:nvGrpSpPr>
      <p:grpSpPr>
        <a:xfrm>
          <a:off x="0" y="0"/>
          <a:ext cx="0" cy="0"/>
          <a:chOff x="0" y="0"/>
          <a:chExt cx="0" cy="0"/>
        </a:xfrm>
      </p:grpSpPr>
      <p:sp>
        <p:nvSpPr>
          <p:cNvPr id="2" name="Naslov 1"/>
          <p:cNvSpPr>
            <a:spLocks noGrp="1"/>
          </p:cNvSpPr>
          <p:nvPr>
            <p:ph type="title"/>
          </p:nvPr>
        </p:nvSpPr>
        <p:spPr>
          <a:xfrm>
            <a:off x="495790" y="615354"/>
            <a:ext cx="4757854" cy="1067669"/>
          </a:xfrm>
        </p:spPr>
        <p:txBody>
          <a:bodyPr rtlCol="0"/>
          <a:lstStyle>
            <a:lvl1pPr rtl="0">
              <a:defRPr/>
            </a:lvl1pPr>
          </a:lstStyle>
          <a:p>
            <a:pPr rtl="0"/>
            <a:r>
              <a:rPr lang="sl-SI" smtClean="0"/>
              <a:t>Uredite slog naslova matrice</a:t>
            </a:r>
            <a:endParaRPr lang="sl-SI" dirty="0"/>
          </a:p>
        </p:txBody>
      </p:sp>
      <p:sp>
        <p:nvSpPr>
          <p:cNvPr id="22" name="Prostoročno 21"/>
          <p:cNvSpPr>
            <a:spLocks/>
          </p:cNvSpPr>
          <p:nvPr userDrawn="1"/>
        </p:nvSpPr>
        <p:spPr bwMode="auto">
          <a:xfrm rot="10800000">
            <a:off x="822959" y="1813552"/>
            <a:ext cx="5673086" cy="3901442"/>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3" name="Prostoročno 9"/>
          <p:cNvSpPr>
            <a:spLocks/>
          </p:cNvSpPr>
          <p:nvPr userDrawn="1"/>
        </p:nvSpPr>
        <p:spPr bwMode="auto">
          <a:xfrm rot="10800000">
            <a:off x="970662" y="1921940"/>
            <a:ext cx="5346761" cy="365320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39" name="Prostoročno 9"/>
          <p:cNvSpPr>
            <a:spLocks/>
          </p:cNvSpPr>
          <p:nvPr userDrawn="1"/>
        </p:nvSpPr>
        <p:spPr bwMode="auto">
          <a:xfrm rot="10800000">
            <a:off x="1022003" y="1983682"/>
            <a:ext cx="5236737" cy="353094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rtl="0"/>
            <a:endParaRPr lang="sl-SI" dirty="0"/>
          </a:p>
        </p:txBody>
      </p:sp>
      <p:sp>
        <p:nvSpPr>
          <p:cNvPr id="40" name="Prostoročno 39"/>
          <p:cNvSpPr>
            <a:spLocks/>
          </p:cNvSpPr>
          <p:nvPr userDrawn="1"/>
        </p:nvSpPr>
        <p:spPr bwMode="auto">
          <a:xfrm rot="5106336">
            <a:off x="4893039" y="1195203"/>
            <a:ext cx="4643025" cy="3439902"/>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41" name="Prostoročno 9"/>
          <p:cNvSpPr>
            <a:spLocks/>
          </p:cNvSpPr>
          <p:nvPr userDrawn="1"/>
        </p:nvSpPr>
        <p:spPr bwMode="auto">
          <a:xfrm rot="5106336">
            <a:off x="5015934" y="1279035"/>
            <a:ext cx="4381631" cy="321993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42" name="Prostoročno 9"/>
          <p:cNvSpPr>
            <a:spLocks/>
          </p:cNvSpPr>
          <p:nvPr userDrawn="1"/>
        </p:nvSpPr>
        <p:spPr bwMode="auto">
          <a:xfrm rot="5106336">
            <a:off x="5073495" y="1346587"/>
            <a:ext cx="4275536" cy="3106081"/>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rtl="0"/>
            <a:endParaRPr lang="sl-SI" dirty="0"/>
          </a:p>
        </p:txBody>
      </p:sp>
      <p:sp>
        <p:nvSpPr>
          <p:cNvPr id="43" name="Prostoročno 42"/>
          <p:cNvSpPr>
            <a:spLocks/>
          </p:cNvSpPr>
          <p:nvPr userDrawn="1"/>
        </p:nvSpPr>
        <p:spPr bwMode="auto">
          <a:xfrm rot="5837788">
            <a:off x="7669629" y="2242747"/>
            <a:ext cx="4095348" cy="2877038"/>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44" name="Prostoročno 9"/>
          <p:cNvSpPr>
            <a:spLocks/>
          </p:cNvSpPr>
          <p:nvPr userDrawn="1"/>
        </p:nvSpPr>
        <p:spPr bwMode="auto">
          <a:xfrm rot="5837788">
            <a:off x="7774010" y="2350571"/>
            <a:ext cx="3890116" cy="2690234"/>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45" name="Prostoročno 9"/>
          <p:cNvSpPr>
            <a:spLocks/>
          </p:cNvSpPr>
          <p:nvPr userDrawn="1"/>
        </p:nvSpPr>
        <p:spPr bwMode="auto">
          <a:xfrm rot="5837788">
            <a:off x="7816672" y="2401162"/>
            <a:ext cx="3810067" cy="2595111"/>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rtl="0"/>
            <a:endParaRPr lang="sl-SI" dirty="0"/>
          </a:p>
        </p:txBody>
      </p:sp>
      <p:sp>
        <p:nvSpPr>
          <p:cNvPr id="46" name="Prostoročno 45"/>
          <p:cNvSpPr>
            <a:spLocks/>
          </p:cNvSpPr>
          <p:nvPr userDrawn="1"/>
        </p:nvSpPr>
        <p:spPr bwMode="auto">
          <a:xfrm flipH="1">
            <a:off x="6019800" y="4142524"/>
            <a:ext cx="3122612" cy="2307801"/>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47" name="Prostoročno 46"/>
          <p:cNvSpPr>
            <a:spLocks/>
          </p:cNvSpPr>
          <p:nvPr userDrawn="1"/>
        </p:nvSpPr>
        <p:spPr bwMode="auto">
          <a:xfrm flipH="1">
            <a:off x="6071617" y="4192661"/>
            <a:ext cx="3013155" cy="2207526"/>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48" name="Prostoročno 47"/>
          <p:cNvSpPr>
            <a:spLocks/>
          </p:cNvSpPr>
          <p:nvPr userDrawn="1"/>
        </p:nvSpPr>
        <p:spPr bwMode="auto">
          <a:xfrm flipH="1">
            <a:off x="6118185" y="4242864"/>
            <a:ext cx="2920019" cy="2107122"/>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2"/>
          </a:solidFill>
          <a:ln>
            <a:solidFill>
              <a:schemeClr val="accent1">
                <a:lumMod val="60000"/>
                <a:lumOff val="40000"/>
              </a:schemeClr>
            </a:solid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49" name="Označba mesta za sliko 37"/>
          <p:cNvSpPr>
            <a:spLocks noGrp="1"/>
          </p:cNvSpPr>
          <p:nvPr>
            <p:ph type="pic" sz="quarter" idx="13"/>
          </p:nvPr>
        </p:nvSpPr>
        <p:spPr>
          <a:xfrm>
            <a:off x="1103403" y="2058061"/>
            <a:ext cx="4846441" cy="3350166"/>
          </a:xfrm>
          <a:custGeom>
            <a:avLst/>
            <a:gdLst/>
            <a:ahLst/>
            <a:cxnLst/>
            <a:rect l="l" t="t" r="r" b="b"/>
            <a:pathLst>
              <a:path w="4846441" h="3350166">
                <a:moveTo>
                  <a:pt x="3987365" y="265"/>
                </a:moveTo>
                <a:cubicBezTo>
                  <a:pt x="4106807" y="-680"/>
                  <a:pt x="4219928" y="806"/>
                  <a:pt x="4322848" y="6439"/>
                </a:cubicBezTo>
                <a:cubicBezTo>
                  <a:pt x="4329682" y="31825"/>
                  <a:pt x="4355264" y="52787"/>
                  <a:pt x="4406863" y="61244"/>
                </a:cubicBezTo>
                <a:cubicBezTo>
                  <a:pt x="4290338" y="107571"/>
                  <a:pt x="4340437" y="237023"/>
                  <a:pt x="4416710" y="240744"/>
                </a:cubicBezTo>
                <a:cubicBezTo>
                  <a:pt x="4335921" y="277020"/>
                  <a:pt x="4358666" y="405553"/>
                  <a:pt x="4458728" y="461293"/>
                </a:cubicBezTo>
                <a:cubicBezTo>
                  <a:pt x="4350608" y="468687"/>
                  <a:pt x="4307392" y="625236"/>
                  <a:pt x="4451570" y="647840"/>
                </a:cubicBezTo>
                <a:cubicBezTo>
                  <a:pt x="4339849" y="730103"/>
                  <a:pt x="4402353" y="867347"/>
                  <a:pt x="4483840" y="915824"/>
                </a:cubicBezTo>
                <a:cubicBezTo>
                  <a:pt x="4357233" y="977460"/>
                  <a:pt x="4385768" y="1129263"/>
                  <a:pt x="4520810" y="1141931"/>
                </a:cubicBezTo>
                <a:cubicBezTo>
                  <a:pt x="4430767" y="1179000"/>
                  <a:pt x="4389165" y="1281820"/>
                  <a:pt x="4506162" y="1309548"/>
                </a:cubicBezTo>
                <a:cubicBezTo>
                  <a:pt x="4366957" y="1433281"/>
                  <a:pt x="4545068" y="1490717"/>
                  <a:pt x="4545156" y="1490745"/>
                </a:cubicBezTo>
                <a:cubicBezTo>
                  <a:pt x="4461854" y="1562187"/>
                  <a:pt x="4447626" y="1625849"/>
                  <a:pt x="4540857" y="1666330"/>
                </a:cubicBezTo>
                <a:cubicBezTo>
                  <a:pt x="4457213" y="1737801"/>
                  <a:pt x="4453882" y="1860179"/>
                  <a:pt x="4555086" y="1880870"/>
                </a:cubicBezTo>
                <a:cubicBezTo>
                  <a:pt x="4466670" y="1961138"/>
                  <a:pt x="4534496" y="2071830"/>
                  <a:pt x="4610704" y="2078818"/>
                </a:cubicBezTo>
                <a:cubicBezTo>
                  <a:pt x="4522757" y="2116174"/>
                  <a:pt x="4479059" y="2218708"/>
                  <a:pt x="4597810" y="2246751"/>
                </a:cubicBezTo>
                <a:cubicBezTo>
                  <a:pt x="4456963" y="2371563"/>
                  <a:pt x="4635138" y="2429461"/>
                  <a:pt x="4635208" y="2429483"/>
                </a:cubicBezTo>
                <a:cubicBezTo>
                  <a:pt x="4553620" y="2500778"/>
                  <a:pt x="4538021" y="2564558"/>
                  <a:pt x="4630910" y="2605068"/>
                </a:cubicBezTo>
                <a:cubicBezTo>
                  <a:pt x="4590762" y="2640194"/>
                  <a:pt x="4567990" y="2688744"/>
                  <a:pt x="4569617" y="2731943"/>
                </a:cubicBezTo>
                <a:cubicBezTo>
                  <a:pt x="4568545" y="2787955"/>
                  <a:pt x="4608628" y="2848831"/>
                  <a:pt x="4679943" y="2838996"/>
                </a:cubicBezTo>
                <a:cubicBezTo>
                  <a:pt x="4604541" y="2845453"/>
                  <a:pt x="4602071" y="2998047"/>
                  <a:pt x="4743754" y="2991507"/>
                </a:cubicBezTo>
                <a:cubicBezTo>
                  <a:pt x="4722543" y="3075524"/>
                  <a:pt x="4773321" y="3140860"/>
                  <a:pt x="4846441" y="3145583"/>
                </a:cubicBezTo>
                <a:lnTo>
                  <a:pt x="4844861" y="3147517"/>
                </a:lnTo>
                <a:cubicBezTo>
                  <a:pt x="4614818" y="3466942"/>
                  <a:pt x="3313004" y="3299819"/>
                  <a:pt x="2555497" y="3325991"/>
                </a:cubicBezTo>
                <a:cubicBezTo>
                  <a:pt x="1753715" y="3308018"/>
                  <a:pt x="697344" y="3447707"/>
                  <a:pt x="269984" y="3206798"/>
                </a:cubicBezTo>
                <a:cubicBezTo>
                  <a:pt x="-3373" y="3038100"/>
                  <a:pt x="7214" y="2127443"/>
                  <a:pt x="3846" y="1642790"/>
                </a:cubicBezTo>
                <a:cubicBezTo>
                  <a:pt x="477" y="1157821"/>
                  <a:pt x="-34174" y="271128"/>
                  <a:pt x="191538" y="139638"/>
                </a:cubicBezTo>
                <a:cubicBezTo>
                  <a:pt x="374899" y="-5726"/>
                  <a:pt x="1740239" y="57338"/>
                  <a:pt x="2508334" y="50086"/>
                </a:cubicBezTo>
                <a:cubicBezTo>
                  <a:pt x="2940387" y="46007"/>
                  <a:pt x="3513598" y="4014"/>
                  <a:pt x="3987365" y="265"/>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sl-SI" smtClean="0"/>
              <a:t>Kliknite ikono, če želite dodati sliko</a:t>
            </a:r>
            <a:endParaRPr lang="sl-SI" dirty="0"/>
          </a:p>
        </p:txBody>
      </p:sp>
      <p:sp>
        <p:nvSpPr>
          <p:cNvPr id="50" name="Označba mesta za sliko 37"/>
          <p:cNvSpPr>
            <a:spLocks noGrp="1"/>
          </p:cNvSpPr>
          <p:nvPr>
            <p:ph type="pic" sz="quarter" idx="14" hasCustomPrompt="1"/>
          </p:nvPr>
        </p:nvSpPr>
        <p:spPr>
          <a:xfrm>
            <a:off x="5613953" y="775341"/>
            <a:ext cx="2987150" cy="4131434"/>
          </a:xfrm>
          <a:custGeom>
            <a:avLst/>
            <a:gdLst/>
            <a:ahLst/>
            <a:cxnLst/>
            <a:rect l="l" t="t" r="r" b="b"/>
            <a:pathLst>
              <a:path w="2987150" h="4131434">
                <a:moveTo>
                  <a:pt x="2171474" y="22"/>
                </a:moveTo>
                <a:cubicBezTo>
                  <a:pt x="2400394" y="927"/>
                  <a:pt x="2605277" y="30794"/>
                  <a:pt x="2732782" y="124336"/>
                </a:cubicBezTo>
                <a:cubicBezTo>
                  <a:pt x="2905826" y="218945"/>
                  <a:pt x="2958966" y="620456"/>
                  <a:pt x="2987150" y="1060472"/>
                </a:cubicBezTo>
                <a:cubicBezTo>
                  <a:pt x="2934479" y="1056666"/>
                  <a:pt x="2889390" y="1113126"/>
                  <a:pt x="2927209" y="1177312"/>
                </a:cubicBezTo>
                <a:cubicBezTo>
                  <a:pt x="2869526" y="1208737"/>
                  <a:pt x="2837308" y="1281407"/>
                  <a:pt x="2931861" y="1319938"/>
                </a:cubicBezTo>
                <a:cubicBezTo>
                  <a:pt x="2828209" y="1338871"/>
                  <a:pt x="2845581" y="1459178"/>
                  <a:pt x="2906960" y="1478185"/>
                </a:cubicBezTo>
                <a:cubicBezTo>
                  <a:pt x="2841264" y="1492895"/>
                  <a:pt x="2830597" y="1589793"/>
                  <a:pt x="2884281" y="1655296"/>
                </a:cubicBezTo>
                <a:cubicBezTo>
                  <a:pt x="2858593" y="1665632"/>
                  <a:pt x="2839051" y="1689141"/>
                  <a:pt x="2838444" y="1718790"/>
                </a:cubicBezTo>
                <a:cubicBezTo>
                  <a:pt x="2834677" y="1736887"/>
                  <a:pt x="2835321" y="1756788"/>
                  <a:pt x="2840970" y="1776091"/>
                </a:cubicBezTo>
                <a:cubicBezTo>
                  <a:pt x="2790679" y="1810939"/>
                  <a:pt x="2767881" y="1875733"/>
                  <a:pt x="2856079" y="1911798"/>
                </a:cubicBezTo>
                <a:cubicBezTo>
                  <a:pt x="2752427" y="1930731"/>
                  <a:pt x="2769747" y="2051445"/>
                  <a:pt x="2831386" y="2068420"/>
                </a:cubicBezTo>
                <a:cubicBezTo>
                  <a:pt x="2758762" y="2085133"/>
                  <a:pt x="2753902" y="2200116"/>
                  <a:pt x="2825488" y="2266260"/>
                </a:cubicBezTo>
                <a:cubicBezTo>
                  <a:pt x="2735802" y="2253125"/>
                  <a:pt x="2671941" y="2380372"/>
                  <a:pt x="2785614" y="2425893"/>
                </a:cubicBezTo>
                <a:cubicBezTo>
                  <a:pt x="2679331" y="2476693"/>
                  <a:pt x="2705366" y="2606368"/>
                  <a:pt x="2763100" y="2662892"/>
                </a:cubicBezTo>
                <a:cubicBezTo>
                  <a:pt x="2648418" y="2693212"/>
                  <a:pt x="2644044" y="2829314"/>
                  <a:pt x="2752064" y="2864615"/>
                </a:cubicBezTo>
                <a:cubicBezTo>
                  <a:pt x="2671736" y="2880341"/>
                  <a:pt x="2618993" y="2961531"/>
                  <a:pt x="2709525" y="3006566"/>
                </a:cubicBezTo>
                <a:cubicBezTo>
                  <a:pt x="2573220" y="3088181"/>
                  <a:pt x="2708270" y="3169875"/>
                  <a:pt x="2708333" y="3169913"/>
                </a:cubicBezTo>
                <a:cubicBezTo>
                  <a:pt x="2627244" y="3216507"/>
                  <a:pt x="2604008" y="3268858"/>
                  <a:pt x="2672795" y="3320605"/>
                </a:cubicBezTo>
                <a:cubicBezTo>
                  <a:pt x="2651324" y="3332890"/>
                  <a:pt x="2633774" y="3349240"/>
                  <a:pt x="2621292" y="3367511"/>
                </a:cubicBezTo>
                <a:lnTo>
                  <a:pt x="621195" y="3367184"/>
                </a:lnTo>
                <a:cubicBezTo>
                  <a:pt x="620895" y="3466825"/>
                  <a:pt x="508811" y="3562287"/>
                  <a:pt x="412612" y="3563167"/>
                </a:cubicBezTo>
                <a:cubicBezTo>
                  <a:pt x="413063" y="3748711"/>
                  <a:pt x="411963" y="3939109"/>
                  <a:pt x="410096" y="4131434"/>
                </a:cubicBezTo>
                <a:lnTo>
                  <a:pt x="406179" y="4127835"/>
                </a:lnTo>
                <a:cubicBezTo>
                  <a:pt x="265368" y="3989988"/>
                  <a:pt x="226041" y="2877139"/>
                  <a:pt x="166270" y="2254310"/>
                </a:cubicBezTo>
                <a:cubicBezTo>
                  <a:pt x="106502" y="1631483"/>
                  <a:pt x="-89840" y="655621"/>
                  <a:pt x="48182" y="391601"/>
                </a:cubicBezTo>
                <a:cubicBezTo>
                  <a:pt x="179461" y="140355"/>
                  <a:pt x="1018665" y="94066"/>
                  <a:pt x="1465954" y="49469"/>
                </a:cubicBezTo>
                <a:cubicBezTo>
                  <a:pt x="1689598" y="27171"/>
                  <a:pt x="1942555" y="-884"/>
                  <a:pt x="2171474" y="22"/>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sl-SI" dirty="0" smtClean="0"/>
              <a:t>Kliknite ikono, da </a:t>
            </a:r>
            <a:r>
              <a:rPr lang="en-US" dirty="0" smtClean="0"/>
              <a:t/>
            </a:r>
            <a:br>
              <a:rPr lang="en-US" dirty="0" smtClean="0"/>
            </a:br>
            <a:r>
              <a:rPr lang="sl-SI" dirty="0" smtClean="0"/>
              <a:t>dodate sliko</a:t>
            </a:r>
            <a:endParaRPr lang="sl-SI" dirty="0"/>
          </a:p>
        </p:txBody>
      </p:sp>
      <p:sp>
        <p:nvSpPr>
          <p:cNvPr id="51" name="Označba mesta za sliko 37"/>
          <p:cNvSpPr>
            <a:spLocks noGrp="1"/>
          </p:cNvSpPr>
          <p:nvPr>
            <p:ph type="pic" sz="quarter" idx="15"/>
          </p:nvPr>
        </p:nvSpPr>
        <p:spPr>
          <a:xfrm>
            <a:off x="8444150" y="1805218"/>
            <a:ext cx="2647566" cy="3783087"/>
          </a:xfrm>
          <a:custGeom>
            <a:avLst/>
            <a:gdLst/>
            <a:ahLst/>
            <a:cxnLst/>
            <a:rect l="l" t="t" r="r" b="b"/>
            <a:pathLst>
              <a:path w="2647566" h="3783087">
                <a:moveTo>
                  <a:pt x="783932" y="158"/>
                </a:moveTo>
                <a:cubicBezTo>
                  <a:pt x="1038673" y="3115"/>
                  <a:pt x="1338321" y="46949"/>
                  <a:pt x="1542290" y="69974"/>
                </a:cubicBezTo>
                <a:cubicBezTo>
                  <a:pt x="1915260" y="112076"/>
                  <a:pt x="2388074" y="155302"/>
                  <a:pt x="2561652" y="365139"/>
                </a:cubicBezTo>
                <a:cubicBezTo>
                  <a:pt x="2774308" y="561253"/>
                  <a:pt x="2531519" y="1485891"/>
                  <a:pt x="2480628" y="2035497"/>
                </a:cubicBezTo>
                <a:cubicBezTo>
                  <a:pt x="2393313" y="2612945"/>
                  <a:pt x="2397916" y="3389066"/>
                  <a:pt x="2181962" y="3675162"/>
                </a:cubicBezTo>
                <a:cubicBezTo>
                  <a:pt x="2033135" y="3856790"/>
                  <a:pt x="1367191" y="3763750"/>
                  <a:pt x="1011942" y="3720737"/>
                </a:cubicBezTo>
                <a:cubicBezTo>
                  <a:pt x="920154" y="3709622"/>
                  <a:pt x="808557" y="3697503"/>
                  <a:pt x="692219" y="3682508"/>
                </a:cubicBezTo>
                <a:lnTo>
                  <a:pt x="698263" y="2563642"/>
                </a:lnTo>
                <a:cubicBezTo>
                  <a:pt x="539729" y="2570022"/>
                  <a:pt x="487883" y="2447505"/>
                  <a:pt x="489980" y="2337745"/>
                </a:cubicBezTo>
                <a:lnTo>
                  <a:pt x="0" y="2337666"/>
                </a:lnTo>
                <a:cubicBezTo>
                  <a:pt x="28606" y="2130396"/>
                  <a:pt x="57596" y="1927598"/>
                  <a:pt x="77145" y="1762380"/>
                </a:cubicBezTo>
                <a:cubicBezTo>
                  <a:pt x="142870" y="1206900"/>
                  <a:pt x="162102" y="317942"/>
                  <a:pt x="323187" y="112090"/>
                </a:cubicBezTo>
                <a:cubicBezTo>
                  <a:pt x="380650" y="38627"/>
                  <a:pt x="514005" y="8417"/>
                  <a:pt x="677917" y="1573"/>
                </a:cubicBezTo>
                <a:cubicBezTo>
                  <a:pt x="712066" y="148"/>
                  <a:pt x="747541" y="-264"/>
                  <a:pt x="783932" y="158"/>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sl-SI" smtClean="0"/>
              <a:t>Kliknite ikono, če želite dodati sliko</a:t>
            </a:r>
            <a:endParaRPr lang="sl-SI" dirty="0"/>
          </a:p>
        </p:txBody>
      </p:sp>
      <p:sp>
        <p:nvSpPr>
          <p:cNvPr id="52" name="Označba mesta za besedilo 3"/>
          <p:cNvSpPr>
            <a:spLocks noGrp="1"/>
          </p:cNvSpPr>
          <p:nvPr>
            <p:ph type="body" sz="half" idx="2"/>
          </p:nvPr>
        </p:nvSpPr>
        <p:spPr>
          <a:xfrm>
            <a:off x="6282794" y="4409643"/>
            <a:ext cx="2590801" cy="1793032"/>
          </a:xfrm>
        </p:spPr>
        <p:txBody>
          <a:bodyPr rtlCol="0" anchor="ctr">
            <a:normAutofit/>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sl-SI" smtClean="0"/>
              <a:t>Uredite sloge besedila matrice</a:t>
            </a:r>
          </a:p>
        </p:txBody>
      </p:sp>
      <p:sp>
        <p:nvSpPr>
          <p:cNvPr id="5" name="Označba mesta za nogo 4"/>
          <p:cNvSpPr>
            <a:spLocks noGrp="1"/>
          </p:cNvSpPr>
          <p:nvPr userDrawn="1">
            <p:ph type="ftr" sz="quarter" idx="11"/>
          </p:nvPr>
        </p:nvSpPr>
        <p:spPr/>
        <p:txBody>
          <a:bodyPr rtlCol="0"/>
          <a:lstStyle/>
          <a:p>
            <a:pPr rtl="0"/>
            <a:endParaRPr lang="sl-SI" dirty="0"/>
          </a:p>
        </p:txBody>
      </p:sp>
      <p:sp>
        <p:nvSpPr>
          <p:cNvPr id="3" name="Označba mesta za datum 2"/>
          <p:cNvSpPr>
            <a:spLocks noGrp="1"/>
          </p:cNvSpPr>
          <p:nvPr userDrawn="1">
            <p:ph type="dt" sz="half" idx="10"/>
          </p:nvPr>
        </p:nvSpPr>
        <p:spPr/>
        <p:txBody>
          <a:bodyPr rtlCol="0"/>
          <a:lstStyle>
            <a:lvl1pPr>
              <a:defRPr/>
            </a:lvl1pPr>
          </a:lstStyle>
          <a:p>
            <a:fld id="{3E35444F-748F-449D-BFD1-34266DA42896}" type="datetime1">
              <a:rPr lang="sl-SI" smtClean="0"/>
              <a:pPr/>
              <a:t>6. 06. 2024</a:t>
            </a:fld>
            <a:endParaRPr lang="sl-SI" dirty="0"/>
          </a:p>
        </p:txBody>
      </p:sp>
      <p:sp>
        <p:nvSpPr>
          <p:cNvPr id="6" name="Označba mesta za številko diapozitiva 5"/>
          <p:cNvSpPr>
            <a:spLocks noGrp="1"/>
          </p:cNvSpPr>
          <p:nvPr userDrawn="1">
            <p:ph type="sldNum" sz="quarter" idx="12"/>
          </p:nvPr>
        </p:nvSpPr>
        <p:spPr/>
        <p:txBody>
          <a:bodyPr rtlCol="0"/>
          <a:lstStyle/>
          <a:p>
            <a:pPr rtl="0"/>
            <a:fld id="{09C03C58-465B-42F2-8BA3-01664A6B69B6}" type="slidenum">
              <a:rPr lang="sl-SI" smtClean="0"/>
              <a:pPr/>
              <a:t>‹#›</a:t>
            </a:fld>
            <a:endParaRPr lang="sl-SI" dirty="0"/>
          </a:p>
        </p:txBody>
      </p:sp>
    </p:spTree>
    <p:extLst>
      <p:ext uri="{BB962C8B-B14F-4D97-AF65-F5344CB8AC3E}">
        <p14:creationId xmlns:p14="http://schemas.microsoft.com/office/powerpoint/2010/main" val="53903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Štiri slike">
    <p:spTree>
      <p:nvGrpSpPr>
        <p:cNvPr id="1" name=""/>
        <p:cNvGrpSpPr/>
        <p:nvPr/>
      </p:nvGrpSpPr>
      <p:grpSpPr>
        <a:xfrm>
          <a:off x="0" y="0"/>
          <a:ext cx="0" cy="0"/>
          <a:chOff x="0" y="0"/>
          <a:chExt cx="0" cy="0"/>
        </a:xfrm>
      </p:grpSpPr>
      <p:sp>
        <p:nvSpPr>
          <p:cNvPr id="5" name="Naslov 4"/>
          <p:cNvSpPr>
            <a:spLocks noGrp="1"/>
          </p:cNvSpPr>
          <p:nvPr userDrawn="1">
            <p:ph type="title"/>
          </p:nvPr>
        </p:nvSpPr>
        <p:spPr/>
        <p:txBody>
          <a:bodyPr rtlCol="0"/>
          <a:lstStyle>
            <a:lvl1pPr rtl="0">
              <a:defRPr/>
            </a:lvl1pPr>
          </a:lstStyle>
          <a:p>
            <a:pPr rtl="0"/>
            <a:r>
              <a:rPr lang="sl-SI" smtClean="0"/>
              <a:t>Uredite slog naslova matrice</a:t>
            </a:r>
            <a:endParaRPr lang="sl-SI" dirty="0"/>
          </a:p>
        </p:txBody>
      </p:sp>
      <p:sp>
        <p:nvSpPr>
          <p:cNvPr id="29" name="Prostoročno 5"/>
          <p:cNvSpPr>
            <a:spLocks/>
          </p:cNvSpPr>
          <p:nvPr/>
        </p:nvSpPr>
        <p:spPr bwMode="auto">
          <a:xfrm flipV="1">
            <a:off x="6286682" y="1538061"/>
            <a:ext cx="4298501" cy="2410539"/>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 name="connsiteX0" fmla="*/ 788 w 9999"/>
              <a:gd name="connsiteY0" fmla="*/ 2036 h 9942"/>
              <a:gd name="connsiteX1" fmla="*/ 4889 w 9999"/>
              <a:gd name="connsiteY1" fmla="*/ 9940 h 9942"/>
              <a:gd name="connsiteX2" fmla="*/ 8120 w 9999"/>
              <a:gd name="connsiteY2" fmla="*/ 1112 h 9942"/>
              <a:gd name="connsiteX3" fmla="*/ 788 w 9999"/>
              <a:gd name="connsiteY3" fmla="*/ 2036 h 9942"/>
            </a:gdLst>
            <a:ahLst/>
            <a:cxnLst>
              <a:cxn ang="0">
                <a:pos x="connsiteX0" y="connsiteY0"/>
              </a:cxn>
              <a:cxn ang="0">
                <a:pos x="connsiteX1" y="connsiteY1"/>
              </a:cxn>
              <a:cxn ang="0">
                <a:pos x="connsiteX2" y="connsiteY2"/>
              </a:cxn>
              <a:cxn ang="0">
                <a:pos x="connsiteX3" y="connsiteY3"/>
              </a:cxn>
            </a:cxnLst>
            <a:rect l="l" t="t" r="r" b="b"/>
            <a:pathLst>
              <a:path w="9999" h="9942">
                <a:moveTo>
                  <a:pt x="788" y="2036"/>
                </a:moveTo>
                <a:cubicBezTo>
                  <a:pt x="-294" y="4004"/>
                  <a:pt x="-1221" y="9772"/>
                  <a:pt x="4889" y="9940"/>
                </a:cubicBezTo>
                <a:cubicBezTo>
                  <a:pt x="9617" y="10070"/>
                  <a:pt x="11863" y="3831"/>
                  <a:pt x="8120" y="1112"/>
                </a:cubicBezTo>
                <a:cubicBezTo>
                  <a:pt x="5601" y="-727"/>
                  <a:pt x="2021" y="-191"/>
                  <a:pt x="788" y="2036"/>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30" name="Prostoročno 5"/>
          <p:cNvSpPr>
            <a:spLocks/>
          </p:cNvSpPr>
          <p:nvPr/>
        </p:nvSpPr>
        <p:spPr bwMode="auto">
          <a:xfrm rot="160574" flipV="1">
            <a:off x="6365157" y="1592029"/>
            <a:ext cx="4171294" cy="2308570"/>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 name="connsiteX0" fmla="*/ 809 w 9944"/>
              <a:gd name="connsiteY0" fmla="*/ 1987 h 10027"/>
              <a:gd name="connsiteX1" fmla="*/ 4850 w 9944"/>
              <a:gd name="connsiteY1" fmla="*/ 10026 h 10027"/>
              <a:gd name="connsiteX2" fmla="*/ 8059 w 9944"/>
              <a:gd name="connsiteY2" fmla="*/ 1139 h 10027"/>
              <a:gd name="connsiteX3" fmla="*/ 809 w 9944"/>
              <a:gd name="connsiteY3" fmla="*/ 1987 h 10027"/>
              <a:gd name="connsiteX0" fmla="*/ 799 w 10028"/>
              <a:gd name="connsiteY0" fmla="*/ 1918 h 10042"/>
              <a:gd name="connsiteX1" fmla="*/ 4905 w 10028"/>
              <a:gd name="connsiteY1" fmla="*/ 10041 h 10042"/>
              <a:gd name="connsiteX2" fmla="*/ 8132 w 10028"/>
              <a:gd name="connsiteY2" fmla="*/ 1178 h 10042"/>
              <a:gd name="connsiteX3" fmla="*/ 799 w 10028"/>
              <a:gd name="connsiteY3" fmla="*/ 1918 h 10042"/>
              <a:gd name="connsiteX0" fmla="*/ 799 w 10017"/>
              <a:gd name="connsiteY0" fmla="*/ 1847 h 9972"/>
              <a:gd name="connsiteX1" fmla="*/ 4905 w 10017"/>
              <a:gd name="connsiteY1" fmla="*/ 9970 h 9972"/>
              <a:gd name="connsiteX2" fmla="*/ 8117 w 10017"/>
              <a:gd name="connsiteY2" fmla="*/ 1229 h 9972"/>
              <a:gd name="connsiteX3" fmla="*/ 799 w 10017"/>
              <a:gd name="connsiteY3" fmla="*/ 1847 h 9972"/>
              <a:gd name="connsiteX0" fmla="*/ 753 w 9998"/>
              <a:gd name="connsiteY0" fmla="*/ 1852 h 10013"/>
              <a:gd name="connsiteX1" fmla="*/ 5000 w 9998"/>
              <a:gd name="connsiteY1" fmla="*/ 10011 h 10013"/>
              <a:gd name="connsiteX2" fmla="*/ 8058 w 9998"/>
              <a:gd name="connsiteY2" fmla="*/ 1232 h 10013"/>
              <a:gd name="connsiteX3" fmla="*/ 753 w 9998"/>
              <a:gd name="connsiteY3" fmla="*/ 1852 h 10013"/>
              <a:gd name="connsiteX0" fmla="*/ 769 w 9999"/>
              <a:gd name="connsiteY0" fmla="*/ 1850 h 9975"/>
              <a:gd name="connsiteX1" fmla="*/ 4961 w 9999"/>
              <a:gd name="connsiteY1" fmla="*/ 9973 h 9975"/>
              <a:gd name="connsiteX2" fmla="*/ 8076 w 9999"/>
              <a:gd name="connsiteY2" fmla="*/ 1230 h 9975"/>
              <a:gd name="connsiteX3" fmla="*/ 769 w 9999"/>
              <a:gd name="connsiteY3" fmla="*/ 1850 h 9975"/>
            </a:gdLst>
            <a:ahLst/>
            <a:cxnLst>
              <a:cxn ang="0">
                <a:pos x="connsiteX0" y="connsiteY0"/>
              </a:cxn>
              <a:cxn ang="0">
                <a:pos x="connsiteX1" y="connsiteY1"/>
              </a:cxn>
              <a:cxn ang="0">
                <a:pos x="connsiteX2" y="connsiteY2"/>
              </a:cxn>
              <a:cxn ang="0">
                <a:pos x="connsiteX3" y="connsiteY3"/>
              </a:cxn>
            </a:cxnLst>
            <a:rect l="l" t="t" r="r" b="b"/>
            <a:pathLst>
              <a:path w="9999" h="9975">
                <a:moveTo>
                  <a:pt x="769" y="1850"/>
                </a:moveTo>
                <a:cubicBezTo>
                  <a:pt x="-319" y="3815"/>
                  <a:pt x="-1174" y="9805"/>
                  <a:pt x="4961" y="9973"/>
                </a:cubicBezTo>
                <a:cubicBezTo>
                  <a:pt x="9709" y="10103"/>
                  <a:pt x="11834" y="3947"/>
                  <a:pt x="8076" y="1230"/>
                </a:cubicBezTo>
                <a:cubicBezTo>
                  <a:pt x="5547" y="-606"/>
                  <a:pt x="2006" y="-375"/>
                  <a:pt x="769" y="185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31" name="Prostoročno 5"/>
          <p:cNvSpPr>
            <a:spLocks/>
          </p:cNvSpPr>
          <p:nvPr/>
        </p:nvSpPr>
        <p:spPr bwMode="auto">
          <a:xfrm rot="10960574" flipH="1" flipV="1">
            <a:off x="6424096" y="1642861"/>
            <a:ext cx="4038404" cy="2204767"/>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 name="connsiteX0" fmla="*/ 780 w 12784"/>
              <a:gd name="connsiteY0" fmla="*/ 2637 h 11700"/>
              <a:gd name="connsiteX1" fmla="*/ 1154 w 12784"/>
              <a:gd name="connsiteY1" fmla="*/ 9780 h 11700"/>
              <a:gd name="connsiteX2" fmla="*/ 6744 w 12784"/>
              <a:gd name="connsiteY2" fmla="*/ 11689 h 11700"/>
              <a:gd name="connsiteX3" fmla="*/ 11701 w 12784"/>
              <a:gd name="connsiteY3" fmla="*/ 9201 h 11700"/>
              <a:gd name="connsiteX4" fmla="*/ 12142 w 12784"/>
              <a:gd name="connsiteY4" fmla="*/ 3483 h 11700"/>
              <a:gd name="connsiteX5" fmla="*/ 6391 w 12784"/>
              <a:gd name="connsiteY5" fmla="*/ 12 h 11700"/>
              <a:gd name="connsiteX6" fmla="*/ 780 w 12784"/>
              <a:gd name="connsiteY6" fmla="*/ 2637 h 11700"/>
              <a:gd name="connsiteX0" fmla="*/ 780 w 12826"/>
              <a:gd name="connsiteY0" fmla="*/ 2636 h 11699"/>
              <a:gd name="connsiteX1" fmla="*/ 1154 w 12826"/>
              <a:gd name="connsiteY1" fmla="*/ 9779 h 11699"/>
              <a:gd name="connsiteX2" fmla="*/ 6744 w 12826"/>
              <a:gd name="connsiteY2" fmla="*/ 11688 h 11699"/>
              <a:gd name="connsiteX3" fmla="*/ 11701 w 12826"/>
              <a:gd name="connsiteY3" fmla="*/ 9200 h 11699"/>
              <a:gd name="connsiteX4" fmla="*/ 12200 w 12826"/>
              <a:gd name="connsiteY4" fmla="*/ 3402 h 11699"/>
              <a:gd name="connsiteX5" fmla="*/ 6391 w 12826"/>
              <a:gd name="connsiteY5" fmla="*/ 11 h 11699"/>
              <a:gd name="connsiteX6" fmla="*/ 780 w 12826"/>
              <a:gd name="connsiteY6" fmla="*/ 2636 h 11699"/>
              <a:gd name="connsiteX0" fmla="*/ 780 w 12826"/>
              <a:gd name="connsiteY0" fmla="*/ 2636 h 11740"/>
              <a:gd name="connsiteX1" fmla="*/ 1154 w 12826"/>
              <a:gd name="connsiteY1" fmla="*/ 9779 h 11740"/>
              <a:gd name="connsiteX2" fmla="*/ 6744 w 12826"/>
              <a:gd name="connsiteY2" fmla="*/ 11688 h 11740"/>
              <a:gd name="connsiteX3" fmla="*/ 11701 w 12826"/>
              <a:gd name="connsiteY3" fmla="*/ 9200 h 11740"/>
              <a:gd name="connsiteX4" fmla="*/ 12200 w 12826"/>
              <a:gd name="connsiteY4" fmla="*/ 3402 h 11740"/>
              <a:gd name="connsiteX5" fmla="*/ 6391 w 12826"/>
              <a:gd name="connsiteY5" fmla="*/ 11 h 11740"/>
              <a:gd name="connsiteX6" fmla="*/ 780 w 12826"/>
              <a:gd name="connsiteY6" fmla="*/ 2636 h 11740"/>
              <a:gd name="connsiteX0" fmla="*/ 645 w 12691"/>
              <a:gd name="connsiteY0" fmla="*/ 2587 h 11691"/>
              <a:gd name="connsiteX1" fmla="*/ 1019 w 12691"/>
              <a:gd name="connsiteY1" fmla="*/ 9730 h 11691"/>
              <a:gd name="connsiteX2" fmla="*/ 6609 w 12691"/>
              <a:gd name="connsiteY2" fmla="*/ 11639 h 11691"/>
              <a:gd name="connsiteX3" fmla="*/ 11566 w 12691"/>
              <a:gd name="connsiteY3" fmla="*/ 9151 h 11691"/>
              <a:gd name="connsiteX4" fmla="*/ 12065 w 12691"/>
              <a:gd name="connsiteY4" fmla="*/ 3353 h 11691"/>
              <a:gd name="connsiteX5" fmla="*/ 6273 w 12691"/>
              <a:gd name="connsiteY5" fmla="*/ 11 h 11691"/>
              <a:gd name="connsiteX6" fmla="*/ 645 w 12691"/>
              <a:gd name="connsiteY6" fmla="*/ 2587 h 11691"/>
              <a:gd name="connsiteX0" fmla="*/ 645 w 12691"/>
              <a:gd name="connsiteY0" fmla="*/ 2590 h 11694"/>
              <a:gd name="connsiteX1" fmla="*/ 1019 w 12691"/>
              <a:gd name="connsiteY1" fmla="*/ 9733 h 11694"/>
              <a:gd name="connsiteX2" fmla="*/ 6609 w 12691"/>
              <a:gd name="connsiteY2" fmla="*/ 11642 h 11694"/>
              <a:gd name="connsiteX3" fmla="*/ 11566 w 12691"/>
              <a:gd name="connsiteY3" fmla="*/ 9154 h 11694"/>
              <a:gd name="connsiteX4" fmla="*/ 12065 w 12691"/>
              <a:gd name="connsiteY4" fmla="*/ 3356 h 11694"/>
              <a:gd name="connsiteX5" fmla="*/ 6273 w 12691"/>
              <a:gd name="connsiteY5" fmla="*/ 14 h 11694"/>
              <a:gd name="connsiteX6" fmla="*/ 645 w 12691"/>
              <a:gd name="connsiteY6" fmla="*/ 2590 h 11694"/>
              <a:gd name="connsiteX0" fmla="*/ 645 w 12691"/>
              <a:gd name="connsiteY0" fmla="*/ 2582 h 11686"/>
              <a:gd name="connsiteX1" fmla="*/ 1019 w 12691"/>
              <a:gd name="connsiteY1" fmla="*/ 9725 h 11686"/>
              <a:gd name="connsiteX2" fmla="*/ 6609 w 12691"/>
              <a:gd name="connsiteY2" fmla="*/ 11634 h 11686"/>
              <a:gd name="connsiteX3" fmla="*/ 11566 w 12691"/>
              <a:gd name="connsiteY3" fmla="*/ 9146 h 11686"/>
              <a:gd name="connsiteX4" fmla="*/ 12065 w 12691"/>
              <a:gd name="connsiteY4" fmla="*/ 3348 h 11686"/>
              <a:gd name="connsiteX5" fmla="*/ 6273 w 12691"/>
              <a:gd name="connsiteY5" fmla="*/ 6 h 11686"/>
              <a:gd name="connsiteX6" fmla="*/ 645 w 12691"/>
              <a:gd name="connsiteY6" fmla="*/ 2582 h 11686"/>
              <a:gd name="connsiteX0" fmla="*/ 760 w 12806"/>
              <a:gd name="connsiteY0" fmla="*/ 2582 h 11686"/>
              <a:gd name="connsiteX1" fmla="*/ 1134 w 12806"/>
              <a:gd name="connsiteY1" fmla="*/ 9725 h 11686"/>
              <a:gd name="connsiteX2" fmla="*/ 6724 w 12806"/>
              <a:gd name="connsiteY2" fmla="*/ 11634 h 11686"/>
              <a:gd name="connsiteX3" fmla="*/ 11681 w 12806"/>
              <a:gd name="connsiteY3" fmla="*/ 9146 h 11686"/>
              <a:gd name="connsiteX4" fmla="*/ 12180 w 12806"/>
              <a:gd name="connsiteY4" fmla="*/ 3348 h 11686"/>
              <a:gd name="connsiteX5" fmla="*/ 6388 w 12806"/>
              <a:gd name="connsiteY5" fmla="*/ 6 h 11686"/>
              <a:gd name="connsiteX6" fmla="*/ 760 w 12806"/>
              <a:gd name="connsiteY6" fmla="*/ 2582 h 11686"/>
              <a:gd name="connsiteX0" fmla="*/ 792 w 12838"/>
              <a:gd name="connsiteY0" fmla="*/ 2582 h 11704"/>
              <a:gd name="connsiteX1" fmla="*/ 1166 w 12838"/>
              <a:gd name="connsiteY1" fmla="*/ 9725 h 11704"/>
              <a:gd name="connsiteX2" fmla="*/ 6756 w 12838"/>
              <a:gd name="connsiteY2" fmla="*/ 11634 h 11704"/>
              <a:gd name="connsiteX3" fmla="*/ 11713 w 12838"/>
              <a:gd name="connsiteY3" fmla="*/ 9146 h 11704"/>
              <a:gd name="connsiteX4" fmla="*/ 12212 w 12838"/>
              <a:gd name="connsiteY4" fmla="*/ 3348 h 11704"/>
              <a:gd name="connsiteX5" fmla="*/ 6420 w 12838"/>
              <a:gd name="connsiteY5" fmla="*/ 6 h 11704"/>
              <a:gd name="connsiteX6" fmla="*/ 792 w 12838"/>
              <a:gd name="connsiteY6" fmla="*/ 2582 h 1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8" h="11704">
                <a:moveTo>
                  <a:pt x="792" y="2582"/>
                </a:moveTo>
                <a:cubicBezTo>
                  <a:pt x="-369" y="4325"/>
                  <a:pt x="-264" y="7945"/>
                  <a:pt x="1166" y="9725"/>
                </a:cubicBezTo>
                <a:cubicBezTo>
                  <a:pt x="2596" y="11505"/>
                  <a:pt x="4623" y="11886"/>
                  <a:pt x="6756" y="11634"/>
                </a:cubicBezTo>
                <a:cubicBezTo>
                  <a:pt x="8889" y="11382"/>
                  <a:pt x="10804" y="10527"/>
                  <a:pt x="11713" y="9146"/>
                </a:cubicBezTo>
                <a:cubicBezTo>
                  <a:pt x="12622" y="7765"/>
                  <a:pt x="13451" y="5881"/>
                  <a:pt x="12212" y="3348"/>
                </a:cubicBezTo>
                <a:cubicBezTo>
                  <a:pt x="10728" y="774"/>
                  <a:pt x="8761" y="100"/>
                  <a:pt x="6420" y="6"/>
                </a:cubicBezTo>
                <a:cubicBezTo>
                  <a:pt x="4079" y="-88"/>
                  <a:pt x="1953" y="839"/>
                  <a:pt x="792" y="2582"/>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sl-SI" dirty="0"/>
          </a:p>
        </p:txBody>
      </p:sp>
      <p:sp>
        <p:nvSpPr>
          <p:cNvPr id="32" name="Prostoročno 5"/>
          <p:cNvSpPr>
            <a:spLocks/>
          </p:cNvSpPr>
          <p:nvPr/>
        </p:nvSpPr>
        <p:spPr bwMode="auto">
          <a:xfrm flipH="1">
            <a:off x="1656574" y="4102899"/>
            <a:ext cx="4203052" cy="2344362"/>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33" name="Prostoročno 5"/>
          <p:cNvSpPr>
            <a:spLocks/>
          </p:cNvSpPr>
          <p:nvPr/>
        </p:nvSpPr>
        <p:spPr bwMode="auto">
          <a:xfrm flipH="1">
            <a:off x="1711524" y="4157969"/>
            <a:ext cx="4054926" cy="2237657"/>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34" name="Prostoročno 5"/>
          <p:cNvSpPr>
            <a:spLocks/>
          </p:cNvSpPr>
          <p:nvPr/>
        </p:nvSpPr>
        <p:spPr bwMode="auto">
          <a:xfrm rot="10800000">
            <a:off x="1795205" y="4220752"/>
            <a:ext cx="3887960" cy="213241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 name="connsiteX0" fmla="*/ 612 w 12542"/>
              <a:gd name="connsiteY0" fmla="*/ 2637 h 11697"/>
              <a:gd name="connsiteX1" fmla="*/ 1048 w 12542"/>
              <a:gd name="connsiteY1" fmla="*/ 9710 h 11697"/>
              <a:gd name="connsiteX2" fmla="*/ 6576 w 12542"/>
              <a:gd name="connsiteY2" fmla="*/ 11689 h 11697"/>
              <a:gd name="connsiteX3" fmla="*/ 11533 w 12542"/>
              <a:gd name="connsiteY3" fmla="*/ 9201 h 11697"/>
              <a:gd name="connsiteX4" fmla="*/ 11974 w 12542"/>
              <a:gd name="connsiteY4" fmla="*/ 3483 h 11697"/>
              <a:gd name="connsiteX5" fmla="*/ 6223 w 12542"/>
              <a:gd name="connsiteY5" fmla="*/ 12 h 11697"/>
              <a:gd name="connsiteX6" fmla="*/ 612 w 12542"/>
              <a:gd name="connsiteY6" fmla="*/ 2637 h 11697"/>
              <a:gd name="connsiteX0" fmla="*/ 749 w 12679"/>
              <a:gd name="connsiteY0" fmla="*/ 2642 h 11702"/>
              <a:gd name="connsiteX1" fmla="*/ 1185 w 12679"/>
              <a:gd name="connsiteY1" fmla="*/ 9715 h 11702"/>
              <a:gd name="connsiteX2" fmla="*/ 6713 w 12679"/>
              <a:gd name="connsiteY2" fmla="*/ 11694 h 11702"/>
              <a:gd name="connsiteX3" fmla="*/ 11670 w 12679"/>
              <a:gd name="connsiteY3" fmla="*/ 9206 h 11702"/>
              <a:gd name="connsiteX4" fmla="*/ 12111 w 12679"/>
              <a:gd name="connsiteY4" fmla="*/ 3488 h 11702"/>
              <a:gd name="connsiteX5" fmla="*/ 6360 w 12679"/>
              <a:gd name="connsiteY5" fmla="*/ 17 h 11702"/>
              <a:gd name="connsiteX6" fmla="*/ 749 w 12679"/>
              <a:gd name="connsiteY6" fmla="*/ 2642 h 11702"/>
              <a:gd name="connsiteX0" fmla="*/ 793 w 12723"/>
              <a:gd name="connsiteY0" fmla="*/ 2638 h 11698"/>
              <a:gd name="connsiteX1" fmla="*/ 1229 w 12723"/>
              <a:gd name="connsiteY1" fmla="*/ 9711 h 11698"/>
              <a:gd name="connsiteX2" fmla="*/ 6757 w 12723"/>
              <a:gd name="connsiteY2" fmla="*/ 11690 h 11698"/>
              <a:gd name="connsiteX3" fmla="*/ 11714 w 12723"/>
              <a:gd name="connsiteY3" fmla="*/ 9202 h 11698"/>
              <a:gd name="connsiteX4" fmla="*/ 12155 w 12723"/>
              <a:gd name="connsiteY4" fmla="*/ 3484 h 11698"/>
              <a:gd name="connsiteX5" fmla="*/ 6404 w 12723"/>
              <a:gd name="connsiteY5" fmla="*/ 13 h 11698"/>
              <a:gd name="connsiteX6" fmla="*/ 793 w 12723"/>
              <a:gd name="connsiteY6" fmla="*/ 2638 h 11698"/>
              <a:gd name="connsiteX0" fmla="*/ 724 w 12654"/>
              <a:gd name="connsiteY0" fmla="*/ 2639 h 11699"/>
              <a:gd name="connsiteX1" fmla="*/ 1160 w 12654"/>
              <a:gd name="connsiteY1" fmla="*/ 9712 h 11699"/>
              <a:gd name="connsiteX2" fmla="*/ 6688 w 12654"/>
              <a:gd name="connsiteY2" fmla="*/ 11691 h 11699"/>
              <a:gd name="connsiteX3" fmla="*/ 11645 w 12654"/>
              <a:gd name="connsiteY3" fmla="*/ 9203 h 11699"/>
              <a:gd name="connsiteX4" fmla="*/ 12086 w 12654"/>
              <a:gd name="connsiteY4" fmla="*/ 3485 h 11699"/>
              <a:gd name="connsiteX5" fmla="*/ 6335 w 12654"/>
              <a:gd name="connsiteY5" fmla="*/ 14 h 11699"/>
              <a:gd name="connsiteX6" fmla="*/ 724 w 12654"/>
              <a:gd name="connsiteY6" fmla="*/ 2639 h 11699"/>
              <a:gd name="connsiteX0" fmla="*/ 572 w 12689"/>
              <a:gd name="connsiteY0" fmla="*/ 2808 h 11694"/>
              <a:gd name="connsiteX1" fmla="*/ 1195 w 12689"/>
              <a:gd name="connsiteY1" fmla="*/ 9707 h 11694"/>
              <a:gd name="connsiteX2" fmla="*/ 6723 w 12689"/>
              <a:gd name="connsiteY2" fmla="*/ 11686 h 11694"/>
              <a:gd name="connsiteX3" fmla="*/ 11680 w 12689"/>
              <a:gd name="connsiteY3" fmla="*/ 9198 h 11694"/>
              <a:gd name="connsiteX4" fmla="*/ 12121 w 12689"/>
              <a:gd name="connsiteY4" fmla="*/ 3480 h 11694"/>
              <a:gd name="connsiteX5" fmla="*/ 6370 w 12689"/>
              <a:gd name="connsiteY5" fmla="*/ 9 h 11694"/>
              <a:gd name="connsiteX6" fmla="*/ 572 w 12689"/>
              <a:gd name="connsiteY6" fmla="*/ 2808 h 1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9" h="11694">
                <a:moveTo>
                  <a:pt x="572" y="2808"/>
                </a:moveTo>
                <a:cubicBezTo>
                  <a:pt x="-561" y="4703"/>
                  <a:pt x="170" y="8228"/>
                  <a:pt x="1195" y="9707"/>
                </a:cubicBezTo>
                <a:cubicBezTo>
                  <a:pt x="2220" y="11186"/>
                  <a:pt x="4976" y="11771"/>
                  <a:pt x="6723" y="11686"/>
                </a:cubicBezTo>
                <a:cubicBezTo>
                  <a:pt x="8470" y="11601"/>
                  <a:pt x="10780" y="10566"/>
                  <a:pt x="11680" y="9198"/>
                </a:cubicBezTo>
                <a:cubicBezTo>
                  <a:pt x="12580" y="7830"/>
                  <a:pt x="13193" y="5444"/>
                  <a:pt x="12121" y="3480"/>
                </a:cubicBezTo>
                <a:cubicBezTo>
                  <a:pt x="10864" y="1445"/>
                  <a:pt x="8295" y="121"/>
                  <a:pt x="6370" y="9"/>
                </a:cubicBezTo>
                <a:cubicBezTo>
                  <a:pt x="4445" y="-103"/>
                  <a:pt x="1705" y="913"/>
                  <a:pt x="572" y="2808"/>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sl-SI" dirty="0"/>
          </a:p>
        </p:txBody>
      </p:sp>
      <p:sp>
        <p:nvSpPr>
          <p:cNvPr id="35" name="Prostoročno 5"/>
          <p:cNvSpPr>
            <a:spLocks/>
          </p:cNvSpPr>
          <p:nvPr/>
        </p:nvSpPr>
        <p:spPr bwMode="auto">
          <a:xfrm rot="200049" flipH="1" flipV="1">
            <a:off x="1617014" y="1557236"/>
            <a:ext cx="4237709" cy="2390518"/>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90 w 9983"/>
              <a:gd name="connsiteY0" fmla="*/ 2094 h 9972"/>
              <a:gd name="connsiteX1" fmla="*/ 4887 w 9983"/>
              <a:gd name="connsiteY1" fmla="*/ 9971 h 9972"/>
              <a:gd name="connsiteX2" fmla="*/ 8100 w 9983"/>
              <a:gd name="connsiteY2" fmla="*/ 1076 h 9972"/>
              <a:gd name="connsiteX3" fmla="*/ 790 w 9983"/>
              <a:gd name="connsiteY3" fmla="*/ 2094 h 9972"/>
              <a:gd name="connsiteX0" fmla="*/ 797 w 9999"/>
              <a:gd name="connsiteY0" fmla="*/ 2100 h 9943"/>
              <a:gd name="connsiteX1" fmla="*/ 4877 w 9999"/>
              <a:gd name="connsiteY1" fmla="*/ 9942 h 9943"/>
              <a:gd name="connsiteX2" fmla="*/ 8120 w 9999"/>
              <a:gd name="connsiteY2" fmla="*/ 1079 h 9943"/>
              <a:gd name="connsiteX3" fmla="*/ 797 w 9999"/>
              <a:gd name="connsiteY3" fmla="*/ 2100 h 9943"/>
              <a:gd name="connsiteX0" fmla="*/ 797 w 10025"/>
              <a:gd name="connsiteY0" fmla="*/ 2112 h 9999"/>
              <a:gd name="connsiteX1" fmla="*/ 4877 w 10025"/>
              <a:gd name="connsiteY1" fmla="*/ 9999 h 9999"/>
              <a:gd name="connsiteX2" fmla="*/ 8121 w 10025"/>
              <a:gd name="connsiteY2" fmla="*/ 1085 h 9999"/>
              <a:gd name="connsiteX3" fmla="*/ 797 w 10025"/>
              <a:gd name="connsiteY3" fmla="*/ 2112 h 9999"/>
              <a:gd name="connsiteX0" fmla="*/ 795 w 9953"/>
              <a:gd name="connsiteY0" fmla="*/ 2112 h 10000"/>
              <a:gd name="connsiteX1" fmla="*/ 4865 w 9953"/>
              <a:gd name="connsiteY1" fmla="*/ 10000 h 10000"/>
              <a:gd name="connsiteX2" fmla="*/ 8101 w 9953"/>
              <a:gd name="connsiteY2" fmla="*/ 1085 h 10000"/>
              <a:gd name="connsiteX3" fmla="*/ 795 w 9953"/>
              <a:gd name="connsiteY3" fmla="*/ 2112 h 10000"/>
            </a:gdLst>
            <a:ahLst/>
            <a:cxnLst>
              <a:cxn ang="0">
                <a:pos x="connsiteX0" y="connsiteY0"/>
              </a:cxn>
              <a:cxn ang="0">
                <a:pos x="connsiteX1" y="connsiteY1"/>
              </a:cxn>
              <a:cxn ang="0">
                <a:pos x="connsiteX2" y="connsiteY2"/>
              </a:cxn>
              <a:cxn ang="0">
                <a:pos x="connsiteX3" y="connsiteY3"/>
              </a:cxn>
            </a:cxnLst>
            <a:rect l="l" t="t" r="r" b="b"/>
            <a:pathLst>
              <a:path w="9953" h="10000">
                <a:moveTo>
                  <a:pt x="795" y="2112"/>
                </a:moveTo>
                <a:cubicBezTo>
                  <a:pt x="-284" y="4093"/>
                  <a:pt x="-1238" y="9832"/>
                  <a:pt x="4865" y="10000"/>
                </a:cubicBezTo>
                <a:cubicBezTo>
                  <a:pt x="9690" y="9821"/>
                  <a:pt x="11735" y="3737"/>
                  <a:pt x="8101" y="1085"/>
                </a:cubicBezTo>
                <a:cubicBezTo>
                  <a:pt x="5585" y="-766"/>
                  <a:pt x="2027" y="-132"/>
                  <a:pt x="795" y="2112"/>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36" name="Prostoročno 5"/>
          <p:cNvSpPr>
            <a:spLocks/>
          </p:cNvSpPr>
          <p:nvPr/>
        </p:nvSpPr>
        <p:spPr bwMode="auto">
          <a:xfrm flipH="1" flipV="1">
            <a:off x="1688621" y="1623785"/>
            <a:ext cx="4071833" cy="2262097"/>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82 w 9992"/>
              <a:gd name="connsiteY0" fmla="*/ 1979 h 9935"/>
              <a:gd name="connsiteX1" fmla="*/ 4904 w 9992"/>
              <a:gd name="connsiteY1" fmla="*/ 9933 h 9935"/>
              <a:gd name="connsiteX2" fmla="*/ 8105 w 9992"/>
              <a:gd name="connsiteY2" fmla="*/ 1143 h 9935"/>
              <a:gd name="connsiteX3" fmla="*/ 782 w 9992"/>
              <a:gd name="connsiteY3" fmla="*/ 1979 h 9935"/>
              <a:gd name="connsiteX0" fmla="*/ 775 w 10014"/>
              <a:gd name="connsiteY0" fmla="*/ 1902 h 10058"/>
              <a:gd name="connsiteX1" fmla="*/ 4923 w 10014"/>
              <a:gd name="connsiteY1" fmla="*/ 10056 h 10058"/>
              <a:gd name="connsiteX2" fmla="*/ 8126 w 10014"/>
              <a:gd name="connsiteY2" fmla="*/ 1208 h 10058"/>
              <a:gd name="connsiteX3" fmla="*/ 775 w 10014"/>
              <a:gd name="connsiteY3" fmla="*/ 1902 h 10058"/>
              <a:gd name="connsiteX0" fmla="*/ 790 w 9982"/>
              <a:gd name="connsiteY0" fmla="*/ 1928 h 10042"/>
              <a:gd name="connsiteX1" fmla="*/ 4891 w 9982"/>
              <a:gd name="connsiteY1" fmla="*/ 10040 h 10042"/>
              <a:gd name="connsiteX2" fmla="*/ 8094 w 9982"/>
              <a:gd name="connsiteY2" fmla="*/ 1192 h 10042"/>
              <a:gd name="connsiteX3" fmla="*/ 790 w 9982"/>
              <a:gd name="connsiteY3" fmla="*/ 1928 h 10042"/>
            </a:gdLst>
            <a:ahLst/>
            <a:cxnLst>
              <a:cxn ang="0">
                <a:pos x="connsiteX0" y="connsiteY0"/>
              </a:cxn>
              <a:cxn ang="0">
                <a:pos x="connsiteX1" y="connsiteY1"/>
              </a:cxn>
              <a:cxn ang="0">
                <a:pos x="connsiteX2" y="connsiteY2"/>
              </a:cxn>
              <a:cxn ang="0">
                <a:pos x="connsiteX3" y="connsiteY3"/>
              </a:cxn>
            </a:cxnLst>
            <a:rect l="l" t="t" r="r" b="b"/>
            <a:pathLst>
              <a:path w="9982" h="10042">
                <a:moveTo>
                  <a:pt x="790" y="1928"/>
                </a:moveTo>
                <a:cubicBezTo>
                  <a:pt x="-292" y="3906"/>
                  <a:pt x="-1222" y="9872"/>
                  <a:pt x="4891" y="10040"/>
                </a:cubicBezTo>
                <a:cubicBezTo>
                  <a:pt x="9621" y="10171"/>
                  <a:pt x="11839" y="3927"/>
                  <a:pt x="8094" y="1192"/>
                </a:cubicBezTo>
                <a:cubicBezTo>
                  <a:pt x="5574" y="-656"/>
                  <a:pt x="2024" y="-312"/>
                  <a:pt x="790" y="1928"/>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37" name="Prostoročno 5"/>
          <p:cNvSpPr>
            <a:spLocks/>
          </p:cNvSpPr>
          <p:nvPr/>
        </p:nvSpPr>
        <p:spPr bwMode="auto">
          <a:xfrm flipH="1" flipV="1">
            <a:off x="1739452" y="1688420"/>
            <a:ext cx="3984470" cy="2157579"/>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74 w 9999"/>
              <a:gd name="connsiteY0" fmla="*/ 2045 h 9870"/>
              <a:gd name="connsiteX1" fmla="*/ 4920 w 9999"/>
              <a:gd name="connsiteY1" fmla="*/ 9868 h 9870"/>
              <a:gd name="connsiteX2" fmla="*/ 8109 w 9999"/>
              <a:gd name="connsiteY2" fmla="*/ 1104 h 9870"/>
              <a:gd name="connsiteX3" fmla="*/ 774 w 9999"/>
              <a:gd name="connsiteY3" fmla="*/ 2045 h 9870"/>
              <a:gd name="connsiteX0" fmla="*/ 774 w 9983"/>
              <a:gd name="connsiteY0" fmla="*/ 2072 h 10000"/>
              <a:gd name="connsiteX1" fmla="*/ 4920 w 9983"/>
              <a:gd name="connsiteY1" fmla="*/ 9998 h 10000"/>
              <a:gd name="connsiteX2" fmla="*/ 8086 w 9983"/>
              <a:gd name="connsiteY2" fmla="*/ 1119 h 10000"/>
              <a:gd name="connsiteX3" fmla="*/ 774 w 9983"/>
              <a:gd name="connsiteY3" fmla="*/ 2072 h 10000"/>
              <a:gd name="connsiteX0" fmla="*/ 791 w 9968"/>
              <a:gd name="connsiteY0" fmla="*/ 2001 h 10040"/>
              <a:gd name="connsiteX1" fmla="*/ 4896 w 9968"/>
              <a:gd name="connsiteY1" fmla="*/ 10038 h 10040"/>
              <a:gd name="connsiteX2" fmla="*/ 8068 w 9968"/>
              <a:gd name="connsiteY2" fmla="*/ 1159 h 10040"/>
              <a:gd name="connsiteX3" fmla="*/ 791 w 9968"/>
              <a:gd name="connsiteY3" fmla="*/ 2001 h 10040"/>
            </a:gdLst>
            <a:ahLst/>
            <a:cxnLst>
              <a:cxn ang="0">
                <a:pos x="connsiteX0" y="connsiteY0"/>
              </a:cxn>
              <a:cxn ang="0">
                <a:pos x="connsiteX1" y="connsiteY1"/>
              </a:cxn>
              <a:cxn ang="0">
                <a:pos x="connsiteX2" y="connsiteY2"/>
              </a:cxn>
              <a:cxn ang="0">
                <a:pos x="connsiteX3" y="connsiteY3"/>
              </a:cxn>
            </a:cxnLst>
            <a:rect l="l" t="t" r="r" b="b"/>
            <a:pathLst>
              <a:path w="9968" h="10040">
                <a:moveTo>
                  <a:pt x="791" y="2001"/>
                </a:moveTo>
                <a:cubicBezTo>
                  <a:pt x="-292" y="3992"/>
                  <a:pt x="-1222" y="9869"/>
                  <a:pt x="4896" y="10038"/>
                </a:cubicBezTo>
                <a:cubicBezTo>
                  <a:pt x="9631" y="10170"/>
                  <a:pt x="11816" y="3911"/>
                  <a:pt x="8068" y="1159"/>
                </a:cubicBezTo>
                <a:cubicBezTo>
                  <a:pt x="5545" y="-702"/>
                  <a:pt x="2026" y="-253"/>
                  <a:pt x="791" y="2001"/>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sl-SI" dirty="0"/>
          </a:p>
        </p:txBody>
      </p:sp>
      <p:sp>
        <p:nvSpPr>
          <p:cNvPr id="40" name="Označba mesta za sliko 16" descr="Prazna označba mesta za dodajanje slike. Kliknite označbo mesta in izberite sliko, ki jo želite dodati."/>
          <p:cNvSpPr>
            <a:spLocks noGrp="1"/>
          </p:cNvSpPr>
          <p:nvPr userDrawn="1">
            <p:ph type="pic" sz="quarter" idx="13" hasCustomPrompt="1"/>
          </p:nvPr>
        </p:nvSpPr>
        <p:spPr>
          <a:xfrm>
            <a:off x="1819275" y="1738691"/>
            <a:ext cx="3848100" cy="2051689"/>
          </a:xfrm>
          <a:custGeom>
            <a:avLst/>
            <a:gdLst/>
            <a:ahLst/>
            <a:cxnLst/>
            <a:rect l="l" t="t" r="r" b="b"/>
            <a:pathLst>
              <a:path w="3800478" h="2550777">
                <a:moveTo>
                  <a:pt x="1936811" y="503"/>
                </a:moveTo>
                <a:cubicBezTo>
                  <a:pt x="4258251" y="43170"/>
                  <a:pt x="3914462" y="1528023"/>
                  <a:pt x="3503399" y="2029356"/>
                </a:cubicBezTo>
                <a:cubicBezTo>
                  <a:pt x="3034956" y="2596877"/>
                  <a:pt x="1672662" y="2737731"/>
                  <a:pt x="715989" y="2269219"/>
                </a:cubicBezTo>
                <a:cubicBezTo>
                  <a:pt x="-706159" y="1576433"/>
                  <a:pt x="140700" y="-32590"/>
                  <a:pt x="1936811" y="503"/>
                </a:cubicBezTo>
                <a:close/>
              </a:path>
            </a:pathLst>
          </a:custGeom>
          <a:ln w="9525">
            <a:solidFill>
              <a:schemeClr val="tx1">
                <a:lumMod val="20000"/>
                <a:lumOff val="80000"/>
              </a:schemeClr>
            </a:solidFill>
          </a:ln>
        </p:spPr>
        <p:txBody>
          <a:bodyPr tIns="365760" rtlCol="0"/>
          <a:lstStyle>
            <a:lvl1pPr marL="0" indent="0" algn="ctr" rtl="0">
              <a:buNone/>
              <a:defRPr/>
            </a:lvl1pPr>
          </a:lstStyle>
          <a:p>
            <a:pPr rtl="0"/>
            <a:r>
              <a:rPr lang="sl-SI" dirty="0" smtClean="0"/>
              <a:t>Kliknite ikono, da dodate sliko</a:t>
            </a:r>
            <a:endParaRPr lang="sl-SI" dirty="0"/>
          </a:p>
        </p:txBody>
      </p:sp>
      <p:sp>
        <p:nvSpPr>
          <p:cNvPr id="41" name="Označba mesta za sliko 16" descr="Prazna označba mesta za dodajanje slike. Kliknite označbo mesta in izberite sliko, ki jo želite dodati."/>
          <p:cNvSpPr>
            <a:spLocks noGrp="1"/>
          </p:cNvSpPr>
          <p:nvPr userDrawn="1">
            <p:ph type="pic" sz="quarter" idx="14" hasCustomPrompt="1"/>
          </p:nvPr>
        </p:nvSpPr>
        <p:spPr>
          <a:xfrm>
            <a:off x="6493827" y="1699873"/>
            <a:ext cx="3896426" cy="2086207"/>
          </a:xfrm>
          <a:custGeom>
            <a:avLst/>
            <a:gdLst>
              <a:gd name="connsiteX0" fmla="*/ 1762274 w 3827062"/>
              <a:gd name="connsiteY0" fmla="*/ 132 h 2569014"/>
              <a:gd name="connsiteX1" fmla="*/ 1983571 w 3827062"/>
              <a:gd name="connsiteY1" fmla="*/ 9550 h 2569014"/>
              <a:gd name="connsiteX2" fmla="*/ 3678682 w 3827062"/>
              <a:gd name="connsiteY2" fmla="*/ 849755 h 2569014"/>
              <a:gd name="connsiteX3" fmla="*/ 3487506 w 3827062"/>
              <a:gd name="connsiteY3" fmla="*/ 2094415 h 2569014"/>
              <a:gd name="connsiteX4" fmla="*/ 1970394 w 3827062"/>
              <a:gd name="connsiteY4" fmla="*/ 2568961 h 2569014"/>
              <a:gd name="connsiteX5" fmla="*/ 307760 w 3827062"/>
              <a:gd name="connsiteY5" fmla="*/ 2072722 h 2569014"/>
              <a:gd name="connsiteX6" fmla="*/ 268256 w 3827062"/>
              <a:gd name="connsiteY6" fmla="*/ 504867 h 2569014"/>
              <a:gd name="connsiteX7" fmla="*/ 1762274 w 3827062"/>
              <a:gd name="connsiteY7" fmla="*/ 132 h 2569014"/>
              <a:gd name="connsiteX0" fmla="*/ 1762274 w 3827062"/>
              <a:gd name="connsiteY0" fmla="*/ 132 h 2569014"/>
              <a:gd name="connsiteX1" fmla="*/ 1983571 w 3827062"/>
              <a:gd name="connsiteY1" fmla="*/ 9550 h 2569014"/>
              <a:gd name="connsiteX2" fmla="*/ 3678682 w 3827062"/>
              <a:gd name="connsiteY2" fmla="*/ 849755 h 2569014"/>
              <a:gd name="connsiteX3" fmla="*/ 3487506 w 3827062"/>
              <a:gd name="connsiteY3" fmla="*/ 2094415 h 2569014"/>
              <a:gd name="connsiteX4" fmla="*/ 1970394 w 3827062"/>
              <a:gd name="connsiteY4" fmla="*/ 2568961 h 2569014"/>
              <a:gd name="connsiteX5" fmla="*/ 307760 w 3827062"/>
              <a:gd name="connsiteY5" fmla="*/ 2072722 h 2569014"/>
              <a:gd name="connsiteX6" fmla="*/ 268256 w 3827062"/>
              <a:gd name="connsiteY6" fmla="*/ 504867 h 2569014"/>
              <a:gd name="connsiteX7" fmla="*/ 1762274 w 3827062"/>
              <a:gd name="connsiteY7" fmla="*/ 132 h 2569014"/>
              <a:gd name="connsiteX0" fmla="*/ 1762274 w 3827062"/>
              <a:gd name="connsiteY0" fmla="*/ 132 h 2569014"/>
              <a:gd name="connsiteX1" fmla="*/ 1983571 w 3827062"/>
              <a:gd name="connsiteY1" fmla="*/ 9550 h 2569014"/>
              <a:gd name="connsiteX2" fmla="*/ 3678682 w 3827062"/>
              <a:gd name="connsiteY2" fmla="*/ 849755 h 2569014"/>
              <a:gd name="connsiteX3" fmla="*/ 3487506 w 3827062"/>
              <a:gd name="connsiteY3" fmla="*/ 2094415 h 2569014"/>
              <a:gd name="connsiteX4" fmla="*/ 1970394 w 3827062"/>
              <a:gd name="connsiteY4" fmla="*/ 2568961 h 2569014"/>
              <a:gd name="connsiteX5" fmla="*/ 307760 w 3827062"/>
              <a:gd name="connsiteY5" fmla="*/ 2072722 h 2569014"/>
              <a:gd name="connsiteX6" fmla="*/ 268256 w 3827062"/>
              <a:gd name="connsiteY6" fmla="*/ 504867 h 2569014"/>
              <a:gd name="connsiteX7" fmla="*/ 1762274 w 3827062"/>
              <a:gd name="connsiteY7" fmla="*/ 132 h 2569014"/>
              <a:gd name="connsiteX0" fmla="*/ 1772671 w 3837459"/>
              <a:gd name="connsiteY0" fmla="*/ 132 h 2569014"/>
              <a:gd name="connsiteX1" fmla="*/ 1993968 w 3837459"/>
              <a:gd name="connsiteY1" fmla="*/ 9550 h 2569014"/>
              <a:gd name="connsiteX2" fmla="*/ 3689079 w 3837459"/>
              <a:gd name="connsiteY2" fmla="*/ 849755 h 2569014"/>
              <a:gd name="connsiteX3" fmla="*/ 3497903 w 3837459"/>
              <a:gd name="connsiteY3" fmla="*/ 2094415 h 2569014"/>
              <a:gd name="connsiteX4" fmla="*/ 1980791 w 3837459"/>
              <a:gd name="connsiteY4" fmla="*/ 2568961 h 2569014"/>
              <a:gd name="connsiteX5" fmla="*/ 318157 w 3837459"/>
              <a:gd name="connsiteY5" fmla="*/ 2072722 h 2569014"/>
              <a:gd name="connsiteX6" fmla="*/ 259603 w 3837459"/>
              <a:gd name="connsiteY6" fmla="*/ 475261 h 2569014"/>
              <a:gd name="connsiteX7" fmla="*/ 1772671 w 3837459"/>
              <a:gd name="connsiteY7" fmla="*/ 132 h 2569014"/>
              <a:gd name="connsiteX0" fmla="*/ 1757207 w 3821995"/>
              <a:gd name="connsiteY0" fmla="*/ 132 h 2569014"/>
              <a:gd name="connsiteX1" fmla="*/ 1978504 w 3821995"/>
              <a:gd name="connsiteY1" fmla="*/ 9550 h 2569014"/>
              <a:gd name="connsiteX2" fmla="*/ 3673615 w 3821995"/>
              <a:gd name="connsiteY2" fmla="*/ 849755 h 2569014"/>
              <a:gd name="connsiteX3" fmla="*/ 3482439 w 3821995"/>
              <a:gd name="connsiteY3" fmla="*/ 2094415 h 2569014"/>
              <a:gd name="connsiteX4" fmla="*/ 1965327 w 3821995"/>
              <a:gd name="connsiteY4" fmla="*/ 2568961 h 2569014"/>
              <a:gd name="connsiteX5" fmla="*/ 302693 w 3821995"/>
              <a:gd name="connsiteY5" fmla="*/ 2072722 h 2569014"/>
              <a:gd name="connsiteX6" fmla="*/ 272714 w 3821995"/>
              <a:gd name="connsiteY6" fmla="*/ 469341 h 2569014"/>
              <a:gd name="connsiteX7" fmla="*/ 1757207 w 3821995"/>
              <a:gd name="connsiteY7" fmla="*/ 132 h 2569014"/>
              <a:gd name="connsiteX0" fmla="*/ 1744388 w 3809176"/>
              <a:gd name="connsiteY0" fmla="*/ 132 h 2569014"/>
              <a:gd name="connsiteX1" fmla="*/ 1965685 w 3809176"/>
              <a:gd name="connsiteY1" fmla="*/ 9550 h 2569014"/>
              <a:gd name="connsiteX2" fmla="*/ 3660796 w 3809176"/>
              <a:gd name="connsiteY2" fmla="*/ 849755 h 2569014"/>
              <a:gd name="connsiteX3" fmla="*/ 3469620 w 3809176"/>
              <a:gd name="connsiteY3" fmla="*/ 2094415 h 2569014"/>
              <a:gd name="connsiteX4" fmla="*/ 1952508 w 3809176"/>
              <a:gd name="connsiteY4" fmla="*/ 2568961 h 2569014"/>
              <a:gd name="connsiteX5" fmla="*/ 289874 w 3809176"/>
              <a:gd name="connsiteY5" fmla="*/ 2072722 h 2569014"/>
              <a:gd name="connsiteX6" fmla="*/ 259895 w 3809176"/>
              <a:gd name="connsiteY6" fmla="*/ 469341 h 2569014"/>
              <a:gd name="connsiteX7" fmla="*/ 1744388 w 3809176"/>
              <a:gd name="connsiteY7" fmla="*/ 132 h 2569014"/>
              <a:gd name="connsiteX0" fmla="*/ 1746835 w 3811623"/>
              <a:gd name="connsiteY0" fmla="*/ 132 h 2569014"/>
              <a:gd name="connsiteX1" fmla="*/ 1968132 w 3811623"/>
              <a:gd name="connsiteY1" fmla="*/ 9550 h 2569014"/>
              <a:gd name="connsiteX2" fmla="*/ 3663243 w 3811623"/>
              <a:gd name="connsiteY2" fmla="*/ 849755 h 2569014"/>
              <a:gd name="connsiteX3" fmla="*/ 3472067 w 3811623"/>
              <a:gd name="connsiteY3" fmla="*/ 2094415 h 2569014"/>
              <a:gd name="connsiteX4" fmla="*/ 1954955 w 3811623"/>
              <a:gd name="connsiteY4" fmla="*/ 2568961 h 2569014"/>
              <a:gd name="connsiteX5" fmla="*/ 292321 w 3811623"/>
              <a:gd name="connsiteY5" fmla="*/ 2072722 h 2569014"/>
              <a:gd name="connsiteX6" fmla="*/ 257580 w 3811623"/>
              <a:gd name="connsiteY6" fmla="*/ 463421 h 2569014"/>
              <a:gd name="connsiteX7" fmla="*/ 1746835 w 3811623"/>
              <a:gd name="connsiteY7" fmla="*/ 132 h 2569014"/>
              <a:gd name="connsiteX0" fmla="*/ 1746835 w 3815982"/>
              <a:gd name="connsiteY0" fmla="*/ 132 h 2598612"/>
              <a:gd name="connsiteX1" fmla="*/ 1968132 w 3815982"/>
              <a:gd name="connsiteY1" fmla="*/ 9550 h 2598612"/>
              <a:gd name="connsiteX2" fmla="*/ 3663243 w 3815982"/>
              <a:gd name="connsiteY2" fmla="*/ 849755 h 2598612"/>
              <a:gd name="connsiteX3" fmla="*/ 3472067 w 3815982"/>
              <a:gd name="connsiteY3" fmla="*/ 2094415 h 2598612"/>
              <a:gd name="connsiteX4" fmla="*/ 1845417 w 3815982"/>
              <a:gd name="connsiteY4" fmla="*/ 2598565 h 2598612"/>
              <a:gd name="connsiteX5" fmla="*/ 292321 w 3815982"/>
              <a:gd name="connsiteY5" fmla="*/ 2072722 h 2598612"/>
              <a:gd name="connsiteX6" fmla="*/ 257580 w 3815982"/>
              <a:gd name="connsiteY6" fmla="*/ 463421 h 2598612"/>
              <a:gd name="connsiteX7" fmla="*/ 1746835 w 3815982"/>
              <a:gd name="connsiteY7" fmla="*/ 132 h 2598612"/>
              <a:gd name="connsiteX0" fmla="*/ 1746835 w 3814824"/>
              <a:gd name="connsiteY0" fmla="*/ 132 h 2592692"/>
              <a:gd name="connsiteX1" fmla="*/ 1968132 w 3814824"/>
              <a:gd name="connsiteY1" fmla="*/ 9550 h 2592692"/>
              <a:gd name="connsiteX2" fmla="*/ 3663243 w 3814824"/>
              <a:gd name="connsiteY2" fmla="*/ 849755 h 2592692"/>
              <a:gd name="connsiteX3" fmla="*/ 3472067 w 3814824"/>
              <a:gd name="connsiteY3" fmla="*/ 2094415 h 2592692"/>
              <a:gd name="connsiteX4" fmla="*/ 1873992 w 3814824"/>
              <a:gd name="connsiteY4" fmla="*/ 2592644 h 2592692"/>
              <a:gd name="connsiteX5" fmla="*/ 292321 w 3814824"/>
              <a:gd name="connsiteY5" fmla="*/ 2072722 h 2592692"/>
              <a:gd name="connsiteX6" fmla="*/ 257580 w 3814824"/>
              <a:gd name="connsiteY6" fmla="*/ 463421 h 2592692"/>
              <a:gd name="connsiteX7" fmla="*/ 1746835 w 3814824"/>
              <a:gd name="connsiteY7" fmla="*/ 132 h 2592692"/>
              <a:gd name="connsiteX0" fmla="*/ 1746835 w 3814824"/>
              <a:gd name="connsiteY0" fmla="*/ 132 h 2592757"/>
              <a:gd name="connsiteX1" fmla="*/ 1968132 w 3814824"/>
              <a:gd name="connsiteY1" fmla="*/ 9550 h 2592757"/>
              <a:gd name="connsiteX2" fmla="*/ 3663243 w 3814824"/>
              <a:gd name="connsiteY2" fmla="*/ 849755 h 2592757"/>
              <a:gd name="connsiteX3" fmla="*/ 3472067 w 3814824"/>
              <a:gd name="connsiteY3" fmla="*/ 2106257 h 2592757"/>
              <a:gd name="connsiteX4" fmla="*/ 1873992 w 3814824"/>
              <a:gd name="connsiteY4" fmla="*/ 2592644 h 2592757"/>
              <a:gd name="connsiteX5" fmla="*/ 292321 w 3814824"/>
              <a:gd name="connsiteY5" fmla="*/ 2072722 h 2592757"/>
              <a:gd name="connsiteX6" fmla="*/ 257580 w 3814824"/>
              <a:gd name="connsiteY6" fmla="*/ 463421 h 2592757"/>
              <a:gd name="connsiteX7" fmla="*/ 1746835 w 3814824"/>
              <a:gd name="connsiteY7" fmla="*/ 132 h 2592757"/>
              <a:gd name="connsiteX0" fmla="*/ 1746835 w 3835928"/>
              <a:gd name="connsiteY0" fmla="*/ 132 h 2592786"/>
              <a:gd name="connsiteX1" fmla="*/ 1968132 w 3835928"/>
              <a:gd name="connsiteY1" fmla="*/ 9550 h 2592786"/>
              <a:gd name="connsiteX2" fmla="*/ 3663243 w 3835928"/>
              <a:gd name="connsiteY2" fmla="*/ 849755 h 2592786"/>
              <a:gd name="connsiteX3" fmla="*/ 3472067 w 3835928"/>
              <a:gd name="connsiteY3" fmla="*/ 2106257 h 2592786"/>
              <a:gd name="connsiteX4" fmla="*/ 1873992 w 3835928"/>
              <a:gd name="connsiteY4" fmla="*/ 2592644 h 2592786"/>
              <a:gd name="connsiteX5" fmla="*/ 292321 w 3835928"/>
              <a:gd name="connsiteY5" fmla="*/ 2072722 h 2592786"/>
              <a:gd name="connsiteX6" fmla="*/ 257580 w 3835928"/>
              <a:gd name="connsiteY6" fmla="*/ 463421 h 2592786"/>
              <a:gd name="connsiteX7" fmla="*/ 1746835 w 3835928"/>
              <a:gd name="connsiteY7" fmla="*/ 132 h 2592786"/>
              <a:gd name="connsiteX0" fmla="*/ 1746835 w 3835928"/>
              <a:gd name="connsiteY0" fmla="*/ 132 h 2592785"/>
              <a:gd name="connsiteX1" fmla="*/ 1968132 w 3835928"/>
              <a:gd name="connsiteY1" fmla="*/ 9550 h 2592785"/>
              <a:gd name="connsiteX2" fmla="*/ 3663243 w 3835928"/>
              <a:gd name="connsiteY2" fmla="*/ 849755 h 2592785"/>
              <a:gd name="connsiteX3" fmla="*/ 3472067 w 3835928"/>
              <a:gd name="connsiteY3" fmla="*/ 2106257 h 2592785"/>
              <a:gd name="connsiteX4" fmla="*/ 1873992 w 3835928"/>
              <a:gd name="connsiteY4" fmla="*/ 2592644 h 2592785"/>
              <a:gd name="connsiteX5" fmla="*/ 292321 w 3835928"/>
              <a:gd name="connsiteY5" fmla="*/ 2072722 h 2592785"/>
              <a:gd name="connsiteX6" fmla="*/ 257580 w 3835928"/>
              <a:gd name="connsiteY6" fmla="*/ 463421 h 2592785"/>
              <a:gd name="connsiteX7" fmla="*/ 1746835 w 3835928"/>
              <a:gd name="connsiteY7" fmla="*/ 132 h 2592785"/>
              <a:gd name="connsiteX0" fmla="*/ 1780758 w 3869851"/>
              <a:gd name="connsiteY0" fmla="*/ 132 h 2592785"/>
              <a:gd name="connsiteX1" fmla="*/ 2002055 w 3869851"/>
              <a:gd name="connsiteY1" fmla="*/ 9550 h 2592785"/>
              <a:gd name="connsiteX2" fmla="*/ 3697166 w 3869851"/>
              <a:gd name="connsiteY2" fmla="*/ 849755 h 2592785"/>
              <a:gd name="connsiteX3" fmla="*/ 3505990 w 3869851"/>
              <a:gd name="connsiteY3" fmla="*/ 2106257 h 2592785"/>
              <a:gd name="connsiteX4" fmla="*/ 1907915 w 3869851"/>
              <a:gd name="connsiteY4" fmla="*/ 2592644 h 2592785"/>
              <a:gd name="connsiteX5" fmla="*/ 326244 w 3869851"/>
              <a:gd name="connsiteY5" fmla="*/ 2072722 h 2592785"/>
              <a:gd name="connsiteX6" fmla="*/ 229591 w 3869851"/>
              <a:gd name="connsiteY6" fmla="*/ 516711 h 2592785"/>
              <a:gd name="connsiteX7" fmla="*/ 1780758 w 3869851"/>
              <a:gd name="connsiteY7" fmla="*/ 132 h 2592785"/>
              <a:gd name="connsiteX0" fmla="*/ 1793194 w 3882287"/>
              <a:gd name="connsiteY0" fmla="*/ 132 h 2593037"/>
              <a:gd name="connsiteX1" fmla="*/ 2014491 w 3882287"/>
              <a:gd name="connsiteY1" fmla="*/ 9550 h 2593037"/>
              <a:gd name="connsiteX2" fmla="*/ 3709602 w 3882287"/>
              <a:gd name="connsiteY2" fmla="*/ 849755 h 2593037"/>
              <a:gd name="connsiteX3" fmla="*/ 3518426 w 3882287"/>
              <a:gd name="connsiteY3" fmla="*/ 2106257 h 2593037"/>
              <a:gd name="connsiteX4" fmla="*/ 1920351 w 3882287"/>
              <a:gd name="connsiteY4" fmla="*/ 2592644 h 2593037"/>
              <a:gd name="connsiteX5" fmla="*/ 310105 w 3882287"/>
              <a:gd name="connsiteY5" fmla="*/ 2049039 h 2593037"/>
              <a:gd name="connsiteX6" fmla="*/ 242027 w 3882287"/>
              <a:gd name="connsiteY6" fmla="*/ 516711 h 2593037"/>
              <a:gd name="connsiteX7" fmla="*/ 1793194 w 3882287"/>
              <a:gd name="connsiteY7" fmla="*/ 132 h 2593037"/>
              <a:gd name="connsiteX0" fmla="*/ 1793194 w 3869920"/>
              <a:gd name="connsiteY0" fmla="*/ 132 h 2598877"/>
              <a:gd name="connsiteX1" fmla="*/ 2014491 w 3869920"/>
              <a:gd name="connsiteY1" fmla="*/ 9550 h 2598877"/>
              <a:gd name="connsiteX2" fmla="*/ 3709602 w 3869920"/>
              <a:gd name="connsiteY2" fmla="*/ 849755 h 2598877"/>
              <a:gd name="connsiteX3" fmla="*/ 3518426 w 3869920"/>
              <a:gd name="connsiteY3" fmla="*/ 2106257 h 2598877"/>
              <a:gd name="connsiteX4" fmla="*/ 1710801 w 3869920"/>
              <a:gd name="connsiteY4" fmla="*/ 2598565 h 2598877"/>
              <a:gd name="connsiteX5" fmla="*/ 310105 w 3869920"/>
              <a:gd name="connsiteY5" fmla="*/ 2049039 h 2598877"/>
              <a:gd name="connsiteX6" fmla="*/ 242027 w 3869920"/>
              <a:gd name="connsiteY6" fmla="*/ 516711 h 2598877"/>
              <a:gd name="connsiteX7" fmla="*/ 1793194 w 3869920"/>
              <a:gd name="connsiteY7" fmla="*/ 132 h 2598877"/>
              <a:gd name="connsiteX0" fmla="*/ 1793194 w 3867481"/>
              <a:gd name="connsiteY0" fmla="*/ 132 h 2616620"/>
              <a:gd name="connsiteX1" fmla="*/ 2014491 w 3867481"/>
              <a:gd name="connsiteY1" fmla="*/ 9550 h 2616620"/>
              <a:gd name="connsiteX2" fmla="*/ 3709602 w 3867481"/>
              <a:gd name="connsiteY2" fmla="*/ 849755 h 2616620"/>
              <a:gd name="connsiteX3" fmla="*/ 3518426 w 3867481"/>
              <a:gd name="connsiteY3" fmla="*/ 2106257 h 2616620"/>
              <a:gd name="connsiteX4" fmla="*/ 1767951 w 3867481"/>
              <a:gd name="connsiteY4" fmla="*/ 2616329 h 2616620"/>
              <a:gd name="connsiteX5" fmla="*/ 310105 w 3867481"/>
              <a:gd name="connsiteY5" fmla="*/ 2049039 h 2616620"/>
              <a:gd name="connsiteX6" fmla="*/ 242027 w 3867481"/>
              <a:gd name="connsiteY6" fmla="*/ 516711 h 2616620"/>
              <a:gd name="connsiteX7" fmla="*/ 1793194 w 3867481"/>
              <a:gd name="connsiteY7" fmla="*/ 132 h 2616620"/>
              <a:gd name="connsiteX0" fmla="*/ 1793194 w 3867482"/>
              <a:gd name="connsiteY0" fmla="*/ 132 h 2592963"/>
              <a:gd name="connsiteX1" fmla="*/ 2014491 w 3867482"/>
              <a:gd name="connsiteY1" fmla="*/ 9550 h 2592963"/>
              <a:gd name="connsiteX2" fmla="*/ 3709602 w 3867482"/>
              <a:gd name="connsiteY2" fmla="*/ 849755 h 2592963"/>
              <a:gd name="connsiteX3" fmla="*/ 3518426 w 3867482"/>
              <a:gd name="connsiteY3" fmla="*/ 2106257 h 2592963"/>
              <a:gd name="connsiteX4" fmla="*/ 1767951 w 3867482"/>
              <a:gd name="connsiteY4" fmla="*/ 2592645 h 2592963"/>
              <a:gd name="connsiteX5" fmla="*/ 310105 w 3867482"/>
              <a:gd name="connsiteY5" fmla="*/ 2049039 h 2592963"/>
              <a:gd name="connsiteX6" fmla="*/ 242027 w 3867482"/>
              <a:gd name="connsiteY6" fmla="*/ 516711 h 2592963"/>
              <a:gd name="connsiteX7" fmla="*/ 1793194 w 3867482"/>
              <a:gd name="connsiteY7" fmla="*/ 132 h 2592963"/>
              <a:gd name="connsiteX0" fmla="*/ 1797523 w 3871811"/>
              <a:gd name="connsiteY0" fmla="*/ 132 h 2592849"/>
              <a:gd name="connsiteX1" fmla="*/ 2018820 w 3871811"/>
              <a:gd name="connsiteY1" fmla="*/ 9550 h 2592849"/>
              <a:gd name="connsiteX2" fmla="*/ 3713931 w 3871811"/>
              <a:gd name="connsiteY2" fmla="*/ 849755 h 2592849"/>
              <a:gd name="connsiteX3" fmla="*/ 3522755 w 3871811"/>
              <a:gd name="connsiteY3" fmla="*/ 2106257 h 2592849"/>
              <a:gd name="connsiteX4" fmla="*/ 1772280 w 3871811"/>
              <a:gd name="connsiteY4" fmla="*/ 2592645 h 2592849"/>
              <a:gd name="connsiteX5" fmla="*/ 304909 w 3871811"/>
              <a:gd name="connsiteY5" fmla="*/ 2060881 h 2592849"/>
              <a:gd name="connsiteX6" fmla="*/ 246356 w 3871811"/>
              <a:gd name="connsiteY6" fmla="*/ 516711 h 2592849"/>
              <a:gd name="connsiteX7" fmla="*/ 1797523 w 3871811"/>
              <a:gd name="connsiteY7" fmla="*/ 132 h 2592849"/>
              <a:gd name="connsiteX0" fmla="*/ 1800109 w 3874397"/>
              <a:gd name="connsiteY0" fmla="*/ 132 h 2592849"/>
              <a:gd name="connsiteX1" fmla="*/ 2021406 w 3874397"/>
              <a:gd name="connsiteY1" fmla="*/ 9550 h 2592849"/>
              <a:gd name="connsiteX2" fmla="*/ 3716517 w 3874397"/>
              <a:gd name="connsiteY2" fmla="*/ 849755 h 2592849"/>
              <a:gd name="connsiteX3" fmla="*/ 3525341 w 3874397"/>
              <a:gd name="connsiteY3" fmla="*/ 2106257 h 2592849"/>
              <a:gd name="connsiteX4" fmla="*/ 1774866 w 3874397"/>
              <a:gd name="connsiteY4" fmla="*/ 2592645 h 2592849"/>
              <a:gd name="connsiteX5" fmla="*/ 307495 w 3874397"/>
              <a:gd name="connsiteY5" fmla="*/ 2060881 h 2592849"/>
              <a:gd name="connsiteX6" fmla="*/ 244180 w 3874397"/>
              <a:gd name="connsiteY6" fmla="*/ 487105 h 2592849"/>
              <a:gd name="connsiteX7" fmla="*/ 1800109 w 3874397"/>
              <a:gd name="connsiteY7" fmla="*/ 132 h 2592849"/>
              <a:gd name="connsiteX0" fmla="*/ 1800109 w 3874397"/>
              <a:gd name="connsiteY0" fmla="*/ 132 h 2593261"/>
              <a:gd name="connsiteX1" fmla="*/ 2021406 w 3874397"/>
              <a:gd name="connsiteY1" fmla="*/ 9550 h 2593261"/>
              <a:gd name="connsiteX2" fmla="*/ 3716517 w 3874397"/>
              <a:gd name="connsiteY2" fmla="*/ 849755 h 2593261"/>
              <a:gd name="connsiteX3" fmla="*/ 3525341 w 3874397"/>
              <a:gd name="connsiteY3" fmla="*/ 2135863 h 2593261"/>
              <a:gd name="connsiteX4" fmla="*/ 1774866 w 3874397"/>
              <a:gd name="connsiteY4" fmla="*/ 2592645 h 2593261"/>
              <a:gd name="connsiteX5" fmla="*/ 307495 w 3874397"/>
              <a:gd name="connsiteY5" fmla="*/ 2060881 h 2593261"/>
              <a:gd name="connsiteX6" fmla="*/ 244180 w 3874397"/>
              <a:gd name="connsiteY6" fmla="*/ 487105 h 2593261"/>
              <a:gd name="connsiteX7" fmla="*/ 1800109 w 3874397"/>
              <a:gd name="connsiteY7" fmla="*/ 132 h 2593261"/>
              <a:gd name="connsiteX0" fmla="*/ 1800109 w 3896426"/>
              <a:gd name="connsiteY0" fmla="*/ 132 h 2593695"/>
              <a:gd name="connsiteX1" fmla="*/ 2021406 w 3896426"/>
              <a:gd name="connsiteY1" fmla="*/ 9550 h 2593695"/>
              <a:gd name="connsiteX2" fmla="*/ 3716517 w 3896426"/>
              <a:gd name="connsiteY2" fmla="*/ 849755 h 2593695"/>
              <a:gd name="connsiteX3" fmla="*/ 3525341 w 3896426"/>
              <a:gd name="connsiteY3" fmla="*/ 2135863 h 2593695"/>
              <a:gd name="connsiteX4" fmla="*/ 1774866 w 3896426"/>
              <a:gd name="connsiteY4" fmla="*/ 2592645 h 2593695"/>
              <a:gd name="connsiteX5" fmla="*/ 307495 w 3896426"/>
              <a:gd name="connsiteY5" fmla="*/ 2060881 h 2593695"/>
              <a:gd name="connsiteX6" fmla="*/ 244180 w 3896426"/>
              <a:gd name="connsiteY6" fmla="*/ 487105 h 2593695"/>
              <a:gd name="connsiteX7" fmla="*/ 1800109 w 3896426"/>
              <a:gd name="connsiteY7" fmla="*/ 132 h 259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6426" h="2593695">
                <a:moveTo>
                  <a:pt x="1800109" y="132"/>
                </a:moveTo>
                <a:cubicBezTo>
                  <a:pt x="1876199" y="-694"/>
                  <a:pt x="1950343" y="2364"/>
                  <a:pt x="2021406" y="9550"/>
                </a:cubicBezTo>
                <a:cubicBezTo>
                  <a:pt x="2589911" y="67036"/>
                  <a:pt x="3273342" y="280321"/>
                  <a:pt x="3716517" y="849755"/>
                </a:cubicBezTo>
                <a:cubicBezTo>
                  <a:pt x="4019023" y="1294476"/>
                  <a:pt x="3929913" y="1762487"/>
                  <a:pt x="3525341" y="2135863"/>
                </a:cubicBezTo>
                <a:cubicBezTo>
                  <a:pt x="3120769" y="2509239"/>
                  <a:pt x="2311174" y="2605142"/>
                  <a:pt x="1774866" y="2592645"/>
                </a:cubicBezTo>
                <a:cubicBezTo>
                  <a:pt x="1238558" y="2580148"/>
                  <a:pt x="692593" y="2409710"/>
                  <a:pt x="307495" y="2060881"/>
                </a:cubicBezTo>
                <a:cubicBezTo>
                  <a:pt x="-77602" y="1712052"/>
                  <a:pt x="-103573" y="821383"/>
                  <a:pt x="244180" y="487105"/>
                </a:cubicBezTo>
                <a:cubicBezTo>
                  <a:pt x="577633" y="184250"/>
                  <a:pt x="967445" y="23675"/>
                  <a:pt x="1800109" y="132"/>
                </a:cubicBezTo>
                <a:close/>
              </a:path>
            </a:pathLst>
          </a:custGeom>
          <a:ln w="9525">
            <a:solidFill>
              <a:schemeClr val="tx1">
                <a:lumMod val="20000"/>
                <a:lumOff val="80000"/>
              </a:schemeClr>
            </a:solidFill>
          </a:ln>
        </p:spPr>
        <p:txBody>
          <a:bodyPr tIns="365760" rtlCol="0"/>
          <a:lstStyle>
            <a:lvl1pPr marL="0" indent="0" algn="ctr" rtl="0">
              <a:buNone/>
              <a:defRPr/>
            </a:lvl1pPr>
          </a:lstStyle>
          <a:p>
            <a:pPr rtl="0"/>
            <a:r>
              <a:rPr lang="sl-SI" dirty="0" smtClean="0"/>
              <a:t>Kliknite ikono, da dodate sliko</a:t>
            </a:r>
            <a:endParaRPr lang="sl-SI" dirty="0"/>
          </a:p>
        </p:txBody>
      </p:sp>
      <p:sp>
        <p:nvSpPr>
          <p:cNvPr id="42" name="Označba mesta za sliko 16" descr="Prazna označba mesta za dodajanje slike. Kliknite označbo mesta in izberite sliko, ki jo želite dodati."/>
          <p:cNvSpPr>
            <a:spLocks noGrp="1"/>
          </p:cNvSpPr>
          <p:nvPr userDrawn="1">
            <p:ph type="pic" sz="quarter" idx="15" hasCustomPrompt="1"/>
          </p:nvPr>
        </p:nvSpPr>
        <p:spPr>
          <a:xfrm>
            <a:off x="1876865" y="4292469"/>
            <a:ext cx="3744269" cy="1994037"/>
          </a:xfrm>
          <a:custGeom>
            <a:avLst/>
            <a:gdLst>
              <a:gd name="connsiteX0" fmla="*/ 1941340 w 3709572"/>
              <a:gd name="connsiteY0" fmla="*/ 856 h 2479913"/>
              <a:gd name="connsiteX1" fmla="*/ 3370150 w 3709572"/>
              <a:gd name="connsiteY1" fmla="*/ 407123 h 2479913"/>
              <a:gd name="connsiteX2" fmla="*/ 3536364 w 3709572"/>
              <a:gd name="connsiteY2" fmla="*/ 1905595 h 2479913"/>
              <a:gd name="connsiteX3" fmla="*/ 1842967 w 3709572"/>
              <a:gd name="connsiteY3" fmla="*/ 2477864 h 2479913"/>
              <a:gd name="connsiteX4" fmla="*/ 165893 w 3709572"/>
              <a:gd name="connsiteY4" fmla="*/ 1742039 h 2479913"/>
              <a:gd name="connsiteX5" fmla="*/ 294495 w 3709572"/>
              <a:gd name="connsiteY5" fmla="*/ 529867 h 2479913"/>
              <a:gd name="connsiteX6" fmla="*/ 1740027 w 3709572"/>
              <a:gd name="connsiteY6" fmla="*/ 2430 h 2479913"/>
              <a:gd name="connsiteX7" fmla="*/ 1941340 w 3709572"/>
              <a:gd name="connsiteY7" fmla="*/ 856 h 2479913"/>
              <a:gd name="connsiteX0" fmla="*/ 1941340 w 3728968"/>
              <a:gd name="connsiteY0" fmla="*/ 856 h 2479101"/>
              <a:gd name="connsiteX1" fmla="*/ 3370150 w 3728968"/>
              <a:gd name="connsiteY1" fmla="*/ 407123 h 2479101"/>
              <a:gd name="connsiteX2" fmla="*/ 3561764 w 3728968"/>
              <a:gd name="connsiteY2" fmla="*/ 1874017 h 2479101"/>
              <a:gd name="connsiteX3" fmla="*/ 1842967 w 3728968"/>
              <a:gd name="connsiteY3" fmla="*/ 2477864 h 2479101"/>
              <a:gd name="connsiteX4" fmla="*/ 165893 w 3728968"/>
              <a:gd name="connsiteY4" fmla="*/ 1742039 h 2479101"/>
              <a:gd name="connsiteX5" fmla="*/ 294495 w 3728968"/>
              <a:gd name="connsiteY5" fmla="*/ 529867 h 2479101"/>
              <a:gd name="connsiteX6" fmla="*/ 1740027 w 3728968"/>
              <a:gd name="connsiteY6" fmla="*/ 2430 h 2479101"/>
              <a:gd name="connsiteX7" fmla="*/ 1941340 w 3728968"/>
              <a:gd name="connsiteY7" fmla="*/ 856 h 2479101"/>
              <a:gd name="connsiteX0" fmla="*/ 1941340 w 3744269"/>
              <a:gd name="connsiteY0" fmla="*/ 856 h 2479101"/>
              <a:gd name="connsiteX1" fmla="*/ 3370150 w 3744269"/>
              <a:gd name="connsiteY1" fmla="*/ 407123 h 2479101"/>
              <a:gd name="connsiteX2" fmla="*/ 3561764 w 3744269"/>
              <a:gd name="connsiteY2" fmla="*/ 1874017 h 2479101"/>
              <a:gd name="connsiteX3" fmla="*/ 1842967 w 3744269"/>
              <a:gd name="connsiteY3" fmla="*/ 2477864 h 2479101"/>
              <a:gd name="connsiteX4" fmla="*/ 165893 w 3744269"/>
              <a:gd name="connsiteY4" fmla="*/ 1742039 h 2479101"/>
              <a:gd name="connsiteX5" fmla="*/ 294495 w 3744269"/>
              <a:gd name="connsiteY5" fmla="*/ 529867 h 2479101"/>
              <a:gd name="connsiteX6" fmla="*/ 1740027 w 3744269"/>
              <a:gd name="connsiteY6" fmla="*/ 2430 h 2479101"/>
              <a:gd name="connsiteX7" fmla="*/ 1941340 w 3744269"/>
              <a:gd name="connsiteY7" fmla="*/ 856 h 247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4269" h="2479101">
                <a:moveTo>
                  <a:pt x="1941340" y="856"/>
                </a:moveTo>
                <a:cubicBezTo>
                  <a:pt x="2429685" y="11721"/>
                  <a:pt x="3086065" y="107626"/>
                  <a:pt x="3370150" y="407123"/>
                </a:cubicBezTo>
                <a:cubicBezTo>
                  <a:pt x="3703721" y="758790"/>
                  <a:pt x="3914617" y="1522110"/>
                  <a:pt x="3561764" y="1874017"/>
                </a:cubicBezTo>
                <a:cubicBezTo>
                  <a:pt x="3208911" y="2225925"/>
                  <a:pt x="2408946" y="2499860"/>
                  <a:pt x="1842967" y="2477864"/>
                </a:cubicBezTo>
                <a:cubicBezTo>
                  <a:pt x="1276989" y="2455868"/>
                  <a:pt x="532452" y="2173443"/>
                  <a:pt x="165893" y="1742039"/>
                </a:cubicBezTo>
                <a:cubicBezTo>
                  <a:pt x="-146717" y="1325686"/>
                  <a:pt x="32042" y="819872"/>
                  <a:pt x="294495" y="529867"/>
                </a:cubicBezTo>
                <a:cubicBezTo>
                  <a:pt x="556948" y="239861"/>
                  <a:pt x="1227369" y="22781"/>
                  <a:pt x="1740027" y="2430"/>
                </a:cubicBezTo>
                <a:cubicBezTo>
                  <a:pt x="1804109" y="-114"/>
                  <a:pt x="1871577" y="-697"/>
                  <a:pt x="1941340" y="856"/>
                </a:cubicBezTo>
                <a:close/>
              </a:path>
            </a:pathLst>
          </a:custGeom>
          <a:ln w="9525">
            <a:solidFill>
              <a:schemeClr val="tx1">
                <a:lumMod val="20000"/>
                <a:lumOff val="80000"/>
              </a:schemeClr>
            </a:solidFill>
          </a:ln>
        </p:spPr>
        <p:txBody>
          <a:bodyPr tIns="365760" rtlCol="0"/>
          <a:lstStyle>
            <a:lvl1pPr marL="0" indent="0" algn="ctr" rtl="0">
              <a:buNone/>
              <a:defRPr/>
            </a:lvl1pPr>
          </a:lstStyle>
          <a:p>
            <a:pPr rtl="0"/>
            <a:r>
              <a:rPr lang="sl-SI" dirty="0" smtClean="0"/>
              <a:t>Kliknite ikono, da dodate sliko</a:t>
            </a:r>
            <a:endParaRPr lang="sl-SI" dirty="0"/>
          </a:p>
        </p:txBody>
      </p:sp>
      <p:sp>
        <p:nvSpPr>
          <p:cNvPr id="3" name="Označba mesta za nogo 2"/>
          <p:cNvSpPr>
            <a:spLocks noGrp="1"/>
          </p:cNvSpPr>
          <p:nvPr>
            <p:ph type="ftr" sz="quarter" idx="11"/>
          </p:nvPr>
        </p:nvSpPr>
        <p:spPr/>
        <p:txBody>
          <a:bodyPr rtlCol="0"/>
          <a:lstStyle/>
          <a:p>
            <a:pPr rtl="0"/>
            <a:endParaRPr lang="sl-SI" dirty="0"/>
          </a:p>
        </p:txBody>
      </p:sp>
      <p:sp>
        <p:nvSpPr>
          <p:cNvPr id="2" name="Označba mesta za datum 1"/>
          <p:cNvSpPr>
            <a:spLocks noGrp="1"/>
          </p:cNvSpPr>
          <p:nvPr>
            <p:ph type="dt" sz="half" idx="10"/>
          </p:nvPr>
        </p:nvSpPr>
        <p:spPr/>
        <p:txBody>
          <a:bodyPr rtlCol="0"/>
          <a:lstStyle>
            <a:lvl1pPr>
              <a:defRPr/>
            </a:lvl1pPr>
          </a:lstStyle>
          <a:p>
            <a:fld id="{F28AE8E2-C930-4229-A0C7-6D2BFE3FC694}" type="datetime1">
              <a:rPr lang="sl-SI" smtClean="0"/>
              <a:pPr/>
              <a:t>6. 06. 2024</a:t>
            </a:fld>
            <a:endParaRPr lang="sl-SI" dirty="0"/>
          </a:p>
        </p:txBody>
      </p:sp>
      <p:sp>
        <p:nvSpPr>
          <p:cNvPr id="4" name="Označba mesta za številko diapozitiva 3"/>
          <p:cNvSpPr>
            <a:spLocks noGrp="1"/>
          </p:cNvSpPr>
          <p:nvPr>
            <p:ph type="sldNum" sz="quarter" idx="12"/>
          </p:nvPr>
        </p:nvSpPr>
        <p:spPr/>
        <p:txBody>
          <a:bodyPr rtlCol="0"/>
          <a:lstStyle/>
          <a:p>
            <a:pPr rtl="0"/>
            <a:fld id="{09C03C58-465B-42F2-8BA3-01664A6B69B6}" type="slidenum">
              <a:rPr lang="sl-SI" smtClean="0"/>
              <a:t>‹#›</a:t>
            </a:fld>
            <a:endParaRPr lang="sl-SI" dirty="0"/>
          </a:p>
        </p:txBody>
      </p:sp>
      <p:sp>
        <p:nvSpPr>
          <p:cNvPr id="22" name="Prostoročno 5"/>
          <p:cNvSpPr>
            <a:spLocks/>
          </p:cNvSpPr>
          <p:nvPr userDrawn="1"/>
        </p:nvSpPr>
        <p:spPr bwMode="auto">
          <a:xfrm rot="21432709">
            <a:off x="6354578" y="4158988"/>
            <a:ext cx="4255062" cy="2330263"/>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51 w 9998"/>
              <a:gd name="connsiteY0" fmla="*/ 2045 h 10119"/>
              <a:gd name="connsiteX1" fmla="*/ 4974 w 9998"/>
              <a:gd name="connsiteY1" fmla="*/ 10118 h 10119"/>
              <a:gd name="connsiteX2" fmla="*/ 8086 w 9998"/>
              <a:gd name="connsiteY2" fmla="*/ 1104 h 10119"/>
              <a:gd name="connsiteX3" fmla="*/ 751 w 9998"/>
              <a:gd name="connsiteY3" fmla="*/ 2045 h 10119"/>
              <a:gd name="connsiteX0" fmla="*/ 751 w 9925"/>
              <a:gd name="connsiteY0" fmla="*/ 1992 h 9971"/>
              <a:gd name="connsiteX1" fmla="*/ 4975 w 9925"/>
              <a:gd name="connsiteY1" fmla="*/ 9970 h 9971"/>
              <a:gd name="connsiteX2" fmla="*/ 7983 w 9925"/>
              <a:gd name="connsiteY2" fmla="*/ 1107 h 9971"/>
              <a:gd name="connsiteX3" fmla="*/ 751 w 9925"/>
              <a:gd name="connsiteY3" fmla="*/ 1992 h 9971"/>
            </a:gdLst>
            <a:ahLst/>
            <a:cxnLst>
              <a:cxn ang="0">
                <a:pos x="connsiteX0" y="connsiteY0"/>
              </a:cxn>
              <a:cxn ang="0">
                <a:pos x="connsiteX1" y="connsiteY1"/>
              </a:cxn>
              <a:cxn ang="0">
                <a:pos x="connsiteX2" y="connsiteY2"/>
              </a:cxn>
              <a:cxn ang="0">
                <a:pos x="connsiteX3" y="connsiteY3"/>
              </a:cxn>
            </a:cxnLst>
            <a:rect l="l" t="t" r="r" b="b"/>
            <a:pathLst>
              <a:path w="9925" h="9971">
                <a:moveTo>
                  <a:pt x="751" y="1992"/>
                </a:moveTo>
                <a:cubicBezTo>
                  <a:pt x="-330" y="3934"/>
                  <a:pt x="-1134" y="9805"/>
                  <a:pt x="4975" y="9970"/>
                </a:cubicBezTo>
                <a:cubicBezTo>
                  <a:pt x="9702" y="10098"/>
                  <a:pt x="11725" y="3792"/>
                  <a:pt x="7983" y="1107"/>
                </a:cubicBezTo>
                <a:cubicBezTo>
                  <a:pt x="5464" y="-707"/>
                  <a:pt x="1984" y="-207"/>
                  <a:pt x="751" y="1992"/>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3" name="Prostoročno 5"/>
          <p:cNvSpPr>
            <a:spLocks/>
          </p:cNvSpPr>
          <p:nvPr userDrawn="1"/>
        </p:nvSpPr>
        <p:spPr bwMode="auto">
          <a:xfrm>
            <a:off x="6419893" y="4229100"/>
            <a:ext cx="4122084" cy="2170513"/>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4" name="Prostoročno 5"/>
          <p:cNvSpPr>
            <a:spLocks/>
          </p:cNvSpPr>
          <p:nvPr userDrawn="1"/>
        </p:nvSpPr>
        <p:spPr bwMode="auto">
          <a:xfrm>
            <a:off x="6487007" y="4279899"/>
            <a:ext cx="4004469" cy="2052403"/>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sl-SI" dirty="0"/>
          </a:p>
        </p:txBody>
      </p:sp>
      <p:sp>
        <p:nvSpPr>
          <p:cNvPr id="25" name="Označba mesta za sliko 16"/>
          <p:cNvSpPr>
            <a:spLocks noGrp="1"/>
          </p:cNvSpPr>
          <p:nvPr>
            <p:ph type="pic" sz="quarter" idx="16" hasCustomPrompt="1"/>
          </p:nvPr>
        </p:nvSpPr>
        <p:spPr>
          <a:xfrm>
            <a:off x="6553200" y="4356100"/>
            <a:ext cx="3854664" cy="1917700"/>
          </a:xfrm>
          <a:custGeom>
            <a:avLst/>
            <a:gdLst/>
            <a:ahLst/>
            <a:cxnLst/>
            <a:rect l="l" t="t" r="r" b="b"/>
            <a:pathLst>
              <a:path w="3800478" h="2550777">
                <a:moveTo>
                  <a:pt x="1880385" y="1153"/>
                </a:moveTo>
                <a:cubicBezTo>
                  <a:pt x="2292596" y="12155"/>
                  <a:pt x="2718264" y="102207"/>
                  <a:pt x="3084490" y="281559"/>
                </a:cubicBezTo>
                <a:cubicBezTo>
                  <a:pt x="4506638" y="974345"/>
                  <a:pt x="3659780" y="2583369"/>
                  <a:pt x="1863668" y="2550275"/>
                </a:cubicBezTo>
                <a:cubicBezTo>
                  <a:pt x="-457772" y="2507608"/>
                  <a:pt x="-113983" y="1022755"/>
                  <a:pt x="297080" y="521422"/>
                </a:cubicBezTo>
                <a:cubicBezTo>
                  <a:pt x="560579" y="202192"/>
                  <a:pt x="1106899" y="17961"/>
                  <a:pt x="1704760" y="1247"/>
                </a:cubicBezTo>
                <a:cubicBezTo>
                  <a:pt x="1762886" y="-378"/>
                  <a:pt x="1821498" y="-419"/>
                  <a:pt x="1880385" y="1153"/>
                </a:cubicBezTo>
                <a:close/>
              </a:path>
            </a:pathLst>
          </a:custGeom>
          <a:ln w="9525">
            <a:solidFill>
              <a:schemeClr val="tx1">
                <a:lumMod val="20000"/>
                <a:lumOff val="80000"/>
              </a:schemeClr>
            </a:solidFill>
          </a:ln>
        </p:spPr>
        <p:txBody>
          <a:bodyPr tIns="365760" rtlCol="0"/>
          <a:lstStyle>
            <a:lvl1pPr marL="0" indent="0" algn="ctr" rtl="0">
              <a:buNone/>
              <a:defRPr/>
            </a:lvl1pPr>
          </a:lstStyle>
          <a:p>
            <a:pPr rtl="0"/>
            <a:r>
              <a:rPr lang="sl-SI" dirty="0" smtClean="0"/>
              <a:t>Kliknite ikono, da dodate sliko</a:t>
            </a:r>
            <a:endParaRPr lang="sl-SI" dirty="0"/>
          </a:p>
        </p:txBody>
      </p:sp>
    </p:spTree>
    <p:extLst>
      <p:ext uri="{BB962C8B-B14F-4D97-AF65-F5344CB8AC3E}">
        <p14:creationId xmlns:p14="http://schemas.microsoft.com/office/powerpoint/2010/main" val="414579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i pravokotne slike z napisom">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rtl="0">
              <a:defRPr/>
            </a:lvl1pPr>
          </a:lstStyle>
          <a:p>
            <a:pPr rtl="0"/>
            <a:r>
              <a:rPr lang="sl-SI" smtClean="0"/>
              <a:t>Uredite slog naslova matrice</a:t>
            </a:r>
            <a:endParaRPr lang="sl-SI" dirty="0"/>
          </a:p>
        </p:txBody>
      </p:sp>
      <p:sp>
        <p:nvSpPr>
          <p:cNvPr id="21" name="Prostoročno 20"/>
          <p:cNvSpPr>
            <a:spLocks/>
          </p:cNvSpPr>
          <p:nvPr/>
        </p:nvSpPr>
        <p:spPr bwMode="auto">
          <a:xfrm flipH="1">
            <a:off x="874711" y="1603511"/>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2" name="Prostoročno 21"/>
          <p:cNvSpPr>
            <a:spLocks/>
          </p:cNvSpPr>
          <p:nvPr/>
        </p:nvSpPr>
        <p:spPr bwMode="auto">
          <a:xfrm flipH="1">
            <a:off x="940025" y="1642658"/>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solidFill>
              <a:schemeClr val="tx1"/>
            </a:solid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3" name="Prostoročno 22"/>
          <p:cNvSpPr>
            <a:spLocks/>
          </p:cNvSpPr>
          <p:nvPr/>
        </p:nvSpPr>
        <p:spPr bwMode="auto">
          <a:xfrm flipH="1">
            <a:off x="1005341" y="1689100"/>
            <a:ext cx="4780416" cy="223999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sl-SI" dirty="0"/>
          </a:p>
        </p:txBody>
      </p:sp>
      <p:sp>
        <p:nvSpPr>
          <p:cNvPr id="39" name="Prostoročno 38"/>
          <p:cNvSpPr>
            <a:spLocks/>
          </p:cNvSpPr>
          <p:nvPr/>
        </p:nvSpPr>
        <p:spPr bwMode="auto">
          <a:xfrm>
            <a:off x="6246811" y="1603511"/>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40" name="Prostoročno 39"/>
          <p:cNvSpPr>
            <a:spLocks/>
          </p:cNvSpPr>
          <p:nvPr/>
        </p:nvSpPr>
        <p:spPr bwMode="auto">
          <a:xfrm>
            <a:off x="6312126" y="1642658"/>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solidFill>
              <a:schemeClr val="tx1"/>
            </a:solid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41" name="Prostoročno 40"/>
          <p:cNvSpPr>
            <a:spLocks/>
          </p:cNvSpPr>
          <p:nvPr/>
        </p:nvSpPr>
        <p:spPr bwMode="auto">
          <a:xfrm>
            <a:off x="6377440" y="1689100"/>
            <a:ext cx="4780416" cy="223999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sl-SI" dirty="0"/>
          </a:p>
        </p:txBody>
      </p:sp>
      <p:sp>
        <p:nvSpPr>
          <p:cNvPr id="42" name="Prostoročno 41"/>
          <p:cNvSpPr>
            <a:spLocks/>
          </p:cNvSpPr>
          <p:nvPr/>
        </p:nvSpPr>
        <p:spPr bwMode="auto">
          <a:xfrm flipH="1" flipV="1">
            <a:off x="874711" y="4111318"/>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43" name="Prostoročno 42"/>
          <p:cNvSpPr>
            <a:spLocks/>
          </p:cNvSpPr>
          <p:nvPr/>
        </p:nvSpPr>
        <p:spPr bwMode="auto">
          <a:xfrm flipH="1" flipV="1">
            <a:off x="940025" y="4150465"/>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44" name="Prostoročno 43"/>
          <p:cNvSpPr>
            <a:spLocks/>
          </p:cNvSpPr>
          <p:nvPr/>
        </p:nvSpPr>
        <p:spPr bwMode="auto">
          <a:xfrm flipH="1" flipV="1">
            <a:off x="1005341" y="4203699"/>
            <a:ext cx="4780416" cy="2220505"/>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sl-SI" dirty="0"/>
          </a:p>
        </p:txBody>
      </p:sp>
      <p:sp>
        <p:nvSpPr>
          <p:cNvPr id="45" name="Prostoročno 44"/>
          <p:cNvSpPr>
            <a:spLocks/>
          </p:cNvSpPr>
          <p:nvPr/>
        </p:nvSpPr>
        <p:spPr bwMode="auto">
          <a:xfrm flipV="1">
            <a:off x="6246811" y="4111318"/>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46" name="Prostoročno 45"/>
          <p:cNvSpPr>
            <a:spLocks/>
          </p:cNvSpPr>
          <p:nvPr/>
        </p:nvSpPr>
        <p:spPr bwMode="auto">
          <a:xfrm flipV="1">
            <a:off x="6312126" y="4150465"/>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47" name="Prostoročno 46"/>
          <p:cNvSpPr>
            <a:spLocks/>
          </p:cNvSpPr>
          <p:nvPr/>
        </p:nvSpPr>
        <p:spPr bwMode="auto">
          <a:xfrm flipV="1">
            <a:off x="6377440" y="4203699"/>
            <a:ext cx="4780416" cy="2220505"/>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sl-SI" dirty="0"/>
          </a:p>
        </p:txBody>
      </p:sp>
      <p:sp>
        <p:nvSpPr>
          <p:cNvPr id="51" name="Pravokotnik 54"/>
          <p:cNvSpPr/>
          <p:nvPr/>
        </p:nvSpPr>
        <p:spPr>
          <a:xfrm>
            <a:off x="6425339" y="1735771"/>
            <a:ext cx="4671060" cy="2131822"/>
          </a:xfrm>
          <a:custGeom>
            <a:avLst/>
            <a:gdLst/>
            <a:ahLst/>
            <a:cxnLst/>
            <a:rect l="l" t="t" r="r" b="b"/>
            <a:pathLst>
              <a:path w="4671060" h="2692400">
                <a:moveTo>
                  <a:pt x="315161" y="0"/>
                </a:moveTo>
                <a:lnTo>
                  <a:pt x="4323299" y="0"/>
                </a:lnTo>
                <a:cubicBezTo>
                  <a:pt x="4342581" y="116373"/>
                  <a:pt x="4552016" y="232204"/>
                  <a:pt x="4649803" y="240332"/>
                </a:cubicBezTo>
                <a:cubicBezTo>
                  <a:pt x="4653273" y="973446"/>
                  <a:pt x="4667589" y="1702467"/>
                  <a:pt x="4671060" y="2435580"/>
                </a:cubicBezTo>
                <a:cubicBezTo>
                  <a:pt x="4519225" y="2427395"/>
                  <a:pt x="4375632" y="2570129"/>
                  <a:pt x="4396455" y="2692400"/>
                </a:cubicBezTo>
                <a:lnTo>
                  <a:pt x="321198" y="2681657"/>
                </a:lnTo>
                <a:cubicBezTo>
                  <a:pt x="314257" y="2576012"/>
                  <a:pt x="249619" y="2459114"/>
                  <a:pt x="7117" y="2443254"/>
                </a:cubicBezTo>
                <a:cubicBezTo>
                  <a:pt x="15792" y="2063652"/>
                  <a:pt x="-8935" y="661885"/>
                  <a:pt x="3646" y="274609"/>
                </a:cubicBezTo>
                <a:cubicBezTo>
                  <a:pt x="208338" y="248636"/>
                  <a:pt x="295675" y="158788"/>
                  <a:pt x="315161" y="0"/>
                </a:cubicBezTo>
                <a:close/>
              </a:path>
            </a:pathLst>
          </a:custGeom>
          <a:solidFill>
            <a:schemeClr val="bg2"/>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dirty="0"/>
          </a:p>
        </p:txBody>
      </p:sp>
      <p:sp>
        <p:nvSpPr>
          <p:cNvPr id="48" name="Označba mesta za sliko 13" descr="Prazna označba mesta za dodajanje slike. Kliknite označbo mesta in izberite sliko, ki jo želite dodati."/>
          <p:cNvSpPr>
            <a:spLocks noGrp="1"/>
          </p:cNvSpPr>
          <p:nvPr>
            <p:ph type="pic" sz="quarter" idx="13" hasCustomPrompt="1"/>
          </p:nvPr>
        </p:nvSpPr>
        <p:spPr>
          <a:xfrm>
            <a:off x="1066798" y="1735771"/>
            <a:ext cx="4671059" cy="2131822"/>
          </a:xfrm>
          <a:custGeom>
            <a:avLst/>
            <a:gdLst/>
            <a:ahLst/>
            <a:cxnLst/>
            <a:rect l="l" t="t" r="r" b="b"/>
            <a:pathLst>
              <a:path w="4671059" h="2692400">
                <a:moveTo>
                  <a:pt x="347761" y="0"/>
                </a:moveTo>
                <a:lnTo>
                  <a:pt x="4355900" y="0"/>
                </a:lnTo>
                <a:cubicBezTo>
                  <a:pt x="4375386" y="158788"/>
                  <a:pt x="4462722" y="248636"/>
                  <a:pt x="4667415" y="274609"/>
                </a:cubicBezTo>
                <a:cubicBezTo>
                  <a:pt x="4679995" y="661885"/>
                  <a:pt x="4655268" y="2063652"/>
                  <a:pt x="4663944" y="2443254"/>
                </a:cubicBezTo>
                <a:cubicBezTo>
                  <a:pt x="4421441" y="2459114"/>
                  <a:pt x="4356803" y="2576012"/>
                  <a:pt x="4349862" y="2681657"/>
                </a:cubicBezTo>
                <a:lnTo>
                  <a:pt x="274605" y="2692400"/>
                </a:lnTo>
                <a:cubicBezTo>
                  <a:pt x="295428" y="2570129"/>
                  <a:pt x="151836" y="2427395"/>
                  <a:pt x="0" y="2435580"/>
                </a:cubicBezTo>
                <a:cubicBezTo>
                  <a:pt x="3471" y="1702467"/>
                  <a:pt x="17787" y="973446"/>
                  <a:pt x="21258" y="240332"/>
                </a:cubicBezTo>
                <a:cubicBezTo>
                  <a:pt x="119044" y="232204"/>
                  <a:pt x="328479" y="116373"/>
                  <a:pt x="347761" y="0"/>
                </a:cubicBezTo>
                <a:close/>
              </a:path>
            </a:pathLst>
          </a:custGeom>
          <a:ln w="9525">
            <a:solidFill>
              <a:schemeClr val="tx1">
                <a:lumMod val="20000"/>
                <a:lumOff val="80000"/>
              </a:schemeClr>
            </a:solidFill>
          </a:ln>
        </p:spPr>
        <p:txBody>
          <a:bodyPr tIns="365760" rtlCol="0"/>
          <a:lstStyle>
            <a:lvl1pPr marL="0" indent="0" algn="ctr" rtl="0">
              <a:buNone/>
              <a:defRPr/>
            </a:lvl1pPr>
          </a:lstStyle>
          <a:p>
            <a:pPr rtl="0"/>
            <a:r>
              <a:rPr lang="sl-SI" dirty="0" smtClean="0"/>
              <a:t>Kliknite ikono, da dodate sliko</a:t>
            </a:r>
            <a:endParaRPr lang="sl-SI" dirty="0"/>
          </a:p>
        </p:txBody>
      </p:sp>
      <p:sp>
        <p:nvSpPr>
          <p:cNvPr id="49" name="Označba mesta za sliko 13" descr="Prazna označba mesta za dodajanje slike. Kliknite označbo mesta in izberite sliko, ki jo želite dodati."/>
          <p:cNvSpPr>
            <a:spLocks noGrp="1"/>
          </p:cNvSpPr>
          <p:nvPr>
            <p:ph type="pic" sz="quarter" idx="15" hasCustomPrompt="1"/>
          </p:nvPr>
        </p:nvSpPr>
        <p:spPr>
          <a:xfrm>
            <a:off x="1066798" y="4267200"/>
            <a:ext cx="4671059" cy="2108200"/>
          </a:xfrm>
          <a:custGeom>
            <a:avLst/>
            <a:gdLst/>
            <a:ahLst/>
            <a:cxnLst/>
            <a:rect l="l" t="t" r="r" b="b"/>
            <a:pathLst>
              <a:path w="4671059" h="2692400">
                <a:moveTo>
                  <a:pt x="274605" y="0"/>
                </a:moveTo>
                <a:lnTo>
                  <a:pt x="4349862" y="10743"/>
                </a:lnTo>
                <a:cubicBezTo>
                  <a:pt x="4356803" y="116388"/>
                  <a:pt x="4421441" y="233287"/>
                  <a:pt x="4663944" y="249146"/>
                </a:cubicBezTo>
                <a:cubicBezTo>
                  <a:pt x="4655268" y="628749"/>
                  <a:pt x="4679995" y="2030515"/>
                  <a:pt x="4667415" y="2417791"/>
                </a:cubicBezTo>
                <a:cubicBezTo>
                  <a:pt x="4462722" y="2443764"/>
                  <a:pt x="4375386" y="2533612"/>
                  <a:pt x="4355900" y="2692400"/>
                </a:cubicBezTo>
                <a:lnTo>
                  <a:pt x="347761" y="2692400"/>
                </a:lnTo>
                <a:cubicBezTo>
                  <a:pt x="328479" y="2576027"/>
                  <a:pt x="119044" y="2460197"/>
                  <a:pt x="21258" y="2452068"/>
                </a:cubicBezTo>
                <a:cubicBezTo>
                  <a:pt x="17787" y="1718955"/>
                  <a:pt x="3471" y="989934"/>
                  <a:pt x="0" y="256820"/>
                </a:cubicBezTo>
                <a:cubicBezTo>
                  <a:pt x="151836" y="265005"/>
                  <a:pt x="295428" y="122271"/>
                  <a:pt x="274605" y="0"/>
                </a:cubicBezTo>
                <a:close/>
              </a:path>
            </a:pathLst>
          </a:custGeom>
          <a:ln w="9525">
            <a:solidFill>
              <a:schemeClr val="tx1">
                <a:lumMod val="20000"/>
                <a:lumOff val="80000"/>
              </a:schemeClr>
            </a:solidFill>
          </a:ln>
        </p:spPr>
        <p:txBody>
          <a:bodyPr tIns="365760" rtlCol="0"/>
          <a:lstStyle>
            <a:lvl1pPr marL="0" indent="0" algn="ctr" rtl="0">
              <a:buNone/>
              <a:defRPr/>
            </a:lvl1pPr>
          </a:lstStyle>
          <a:p>
            <a:pPr rtl="0"/>
            <a:r>
              <a:rPr lang="sl-SI" dirty="0" smtClean="0"/>
              <a:t>Kliknite ikono, da dodate sliko</a:t>
            </a:r>
            <a:endParaRPr lang="sl-SI" dirty="0"/>
          </a:p>
        </p:txBody>
      </p:sp>
      <p:sp>
        <p:nvSpPr>
          <p:cNvPr id="50" name="Označba mesta za sliko 13" descr="Prazna označba mesta za dodajanje slike. Kliknite označbo mesta in izberite sliko, ki jo želite dodati."/>
          <p:cNvSpPr>
            <a:spLocks noGrp="1"/>
          </p:cNvSpPr>
          <p:nvPr>
            <p:ph type="pic" sz="quarter" idx="16" hasCustomPrompt="1"/>
          </p:nvPr>
        </p:nvSpPr>
        <p:spPr>
          <a:xfrm>
            <a:off x="6425339" y="4267200"/>
            <a:ext cx="4671060" cy="2108200"/>
          </a:xfrm>
          <a:custGeom>
            <a:avLst/>
            <a:gdLst/>
            <a:ahLst/>
            <a:cxnLst/>
            <a:rect l="l" t="t" r="r" b="b"/>
            <a:pathLst>
              <a:path w="4671060" h="2692400">
                <a:moveTo>
                  <a:pt x="4396455" y="0"/>
                </a:moveTo>
                <a:cubicBezTo>
                  <a:pt x="4375632" y="122271"/>
                  <a:pt x="4519225" y="265005"/>
                  <a:pt x="4671060" y="256820"/>
                </a:cubicBezTo>
                <a:cubicBezTo>
                  <a:pt x="4667589" y="989934"/>
                  <a:pt x="4653273" y="1718955"/>
                  <a:pt x="4649803" y="2452068"/>
                </a:cubicBezTo>
                <a:cubicBezTo>
                  <a:pt x="4552016" y="2460197"/>
                  <a:pt x="4342581" y="2576027"/>
                  <a:pt x="4323299" y="2692400"/>
                </a:cubicBezTo>
                <a:lnTo>
                  <a:pt x="315161" y="2692400"/>
                </a:lnTo>
                <a:cubicBezTo>
                  <a:pt x="295675" y="2533612"/>
                  <a:pt x="208338" y="2443764"/>
                  <a:pt x="3646" y="2417791"/>
                </a:cubicBezTo>
                <a:cubicBezTo>
                  <a:pt x="-8935" y="2030515"/>
                  <a:pt x="15792" y="628749"/>
                  <a:pt x="7117" y="249146"/>
                </a:cubicBezTo>
                <a:cubicBezTo>
                  <a:pt x="249619" y="233287"/>
                  <a:pt x="314257" y="116388"/>
                  <a:pt x="321198" y="10743"/>
                </a:cubicBezTo>
                <a:close/>
              </a:path>
            </a:pathLst>
          </a:custGeom>
          <a:ln w="9525">
            <a:solidFill>
              <a:schemeClr val="tx1">
                <a:lumMod val="20000"/>
                <a:lumOff val="80000"/>
              </a:schemeClr>
            </a:solidFill>
          </a:ln>
        </p:spPr>
        <p:txBody>
          <a:bodyPr tIns="365760" rtlCol="0"/>
          <a:lstStyle>
            <a:lvl1pPr marL="0" indent="0" algn="ctr" rtl="0">
              <a:buNone/>
              <a:defRPr/>
            </a:lvl1pPr>
          </a:lstStyle>
          <a:p>
            <a:pPr rtl="0"/>
            <a:r>
              <a:rPr lang="sl-SI" dirty="0" smtClean="0"/>
              <a:t>Kliknite ikono, da dodate sliko</a:t>
            </a:r>
            <a:endParaRPr lang="sl-SI" dirty="0"/>
          </a:p>
        </p:txBody>
      </p:sp>
      <p:sp>
        <p:nvSpPr>
          <p:cNvPr id="4" name="Označba mesta za besedilo 3"/>
          <p:cNvSpPr>
            <a:spLocks noGrp="1"/>
          </p:cNvSpPr>
          <p:nvPr userDrawn="1">
            <p:ph type="body" sz="half" idx="2"/>
          </p:nvPr>
        </p:nvSpPr>
        <p:spPr>
          <a:xfrm>
            <a:off x="6627811" y="1985417"/>
            <a:ext cx="4267201" cy="1639062"/>
          </a:xfrm>
        </p:spPr>
        <p:txBody>
          <a:bodyPr rtlCol="0" anchor="ctr">
            <a:normAutofit/>
          </a:bodyPr>
          <a:lstStyle>
            <a:lvl1pPr marL="0" indent="0" algn="ctr" rtl="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sl-SI" smtClean="0"/>
              <a:t>Uredite sloge besedila matrice</a:t>
            </a:r>
          </a:p>
        </p:txBody>
      </p:sp>
      <p:sp>
        <p:nvSpPr>
          <p:cNvPr id="5" name="Označba mesta za nogo 4"/>
          <p:cNvSpPr>
            <a:spLocks noGrp="1"/>
          </p:cNvSpPr>
          <p:nvPr userDrawn="1">
            <p:ph type="ftr" sz="quarter" idx="11"/>
          </p:nvPr>
        </p:nvSpPr>
        <p:spPr/>
        <p:txBody>
          <a:bodyPr rtlCol="0"/>
          <a:lstStyle/>
          <a:p>
            <a:pPr rtl="0"/>
            <a:endParaRPr lang="sl-SI" dirty="0"/>
          </a:p>
        </p:txBody>
      </p:sp>
      <p:sp>
        <p:nvSpPr>
          <p:cNvPr id="3" name="Označba mesta za datum 2"/>
          <p:cNvSpPr>
            <a:spLocks noGrp="1"/>
          </p:cNvSpPr>
          <p:nvPr userDrawn="1">
            <p:ph type="dt" sz="half" idx="10"/>
          </p:nvPr>
        </p:nvSpPr>
        <p:spPr/>
        <p:txBody>
          <a:bodyPr rtlCol="0"/>
          <a:lstStyle>
            <a:lvl1pPr>
              <a:defRPr/>
            </a:lvl1pPr>
          </a:lstStyle>
          <a:p>
            <a:fld id="{3E974A2C-0142-448C-9872-9563E588E2F9}" type="datetime1">
              <a:rPr lang="sl-SI" smtClean="0"/>
              <a:pPr/>
              <a:t>6. 06. 2024</a:t>
            </a:fld>
            <a:endParaRPr lang="sl-SI" dirty="0"/>
          </a:p>
        </p:txBody>
      </p:sp>
      <p:sp>
        <p:nvSpPr>
          <p:cNvPr id="6" name="Označba mesta za številko diapozitiva 5"/>
          <p:cNvSpPr>
            <a:spLocks noGrp="1"/>
          </p:cNvSpPr>
          <p:nvPr userDrawn="1">
            <p:ph type="sldNum" sz="quarter" idx="12"/>
          </p:nvPr>
        </p:nvSpPr>
        <p:spPr/>
        <p:txBody>
          <a:bodyPr rtlCol="0"/>
          <a:lstStyle/>
          <a:p>
            <a:pPr rtl="0"/>
            <a:fld id="{09C03C58-465B-42F2-8BA3-01664A6B69B6}" type="slidenum">
              <a:rPr lang="sl-SI" smtClean="0"/>
              <a:pPr/>
              <a:t>‹#›</a:t>
            </a:fld>
            <a:endParaRPr lang="sl-SI" dirty="0"/>
          </a:p>
        </p:txBody>
      </p:sp>
    </p:spTree>
    <p:extLst>
      <p:ext uri="{BB962C8B-B14F-4D97-AF65-F5344CB8AC3E}">
        <p14:creationId xmlns:p14="http://schemas.microsoft.com/office/powerpoint/2010/main" val="270106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D1761A1E-B511-43BA-8248-A92DF9C4D98A}" type="datetime1">
              <a:rPr lang="sl-SI" smtClean="0"/>
              <a:pPr/>
              <a:t>6. 06. 2024</a:t>
            </a:fld>
            <a:endParaRPr lang="sl-SI" dirty="0"/>
          </a:p>
        </p:txBody>
      </p:sp>
      <p:sp>
        <p:nvSpPr>
          <p:cNvPr id="5" name="Footer Placeholder 4"/>
          <p:cNvSpPr>
            <a:spLocks noGrp="1"/>
          </p:cNvSpPr>
          <p:nvPr>
            <p:ph type="ftr" sz="quarter" idx="11"/>
          </p:nvPr>
        </p:nvSpPr>
        <p:spPr/>
        <p:txBody>
          <a:bodyPr/>
          <a:lstStyle/>
          <a:p>
            <a:pPr rtl="0"/>
            <a:endParaRPr lang="sl-SI"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09C03C58-465B-42F2-8BA3-01664A6B69B6}" type="slidenum">
              <a:rPr lang="sl-SI" smtClean="0"/>
              <a:t>‹#›</a:t>
            </a:fld>
            <a:endParaRPr lang="sl-SI" dirty="0"/>
          </a:p>
        </p:txBody>
      </p:sp>
    </p:spTree>
    <p:extLst>
      <p:ext uri="{BB962C8B-B14F-4D97-AF65-F5344CB8AC3E}">
        <p14:creationId xmlns:p14="http://schemas.microsoft.com/office/powerpoint/2010/main" val="346079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52C1B357-1E85-4769-AC80-8FBA8BECD2E2}" type="datetime1">
              <a:rPr lang="sl-SI" smtClean="0"/>
              <a:pPr/>
              <a:t>6. 06. 2024</a:t>
            </a:fld>
            <a:endParaRPr lang="sl-SI" dirty="0"/>
          </a:p>
        </p:txBody>
      </p:sp>
      <p:sp>
        <p:nvSpPr>
          <p:cNvPr id="6" name="Footer Placeholder 5"/>
          <p:cNvSpPr>
            <a:spLocks noGrp="1"/>
          </p:cNvSpPr>
          <p:nvPr>
            <p:ph type="ftr" sz="quarter" idx="11"/>
          </p:nvPr>
        </p:nvSpPr>
        <p:spPr/>
        <p:txBody>
          <a:bodyPr/>
          <a:lstStyle/>
          <a:p>
            <a:pPr rtl="0"/>
            <a:endParaRPr lang="sl-SI"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rtl="0"/>
            <a:fld id="{09C03C58-465B-42F2-8BA3-01664A6B69B6}" type="slidenum">
              <a:rPr lang="sl-SI" smtClean="0"/>
              <a:t>‹#›</a:t>
            </a:fld>
            <a:endParaRPr lang="sl-SI" dirty="0"/>
          </a:p>
        </p:txBody>
      </p:sp>
    </p:spTree>
    <p:extLst>
      <p:ext uri="{BB962C8B-B14F-4D97-AF65-F5344CB8AC3E}">
        <p14:creationId xmlns:p14="http://schemas.microsoft.com/office/powerpoint/2010/main" val="389402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smtClean="0"/>
              <a:t>Uredite slog naslova matrice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AB538A3A-2004-4968-9561-C6BFCAAABB54}" type="datetime1">
              <a:rPr lang="sl-SI" smtClean="0"/>
              <a:pPr/>
              <a:t>6. 06. 2024</a:t>
            </a:fld>
            <a:endParaRPr lang="sl-SI" dirty="0"/>
          </a:p>
        </p:txBody>
      </p:sp>
      <p:sp>
        <p:nvSpPr>
          <p:cNvPr id="8" name="Footer Placeholder 7"/>
          <p:cNvSpPr>
            <a:spLocks noGrp="1"/>
          </p:cNvSpPr>
          <p:nvPr>
            <p:ph type="ftr" sz="quarter" idx="11"/>
          </p:nvPr>
        </p:nvSpPr>
        <p:spPr/>
        <p:txBody>
          <a:bodyPr/>
          <a:lstStyle/>
          <a:p>
            <a:pPr rtl="0"/>
            <a:endParaRPr lang="sl-SI"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rtl="0"/>
            <a:fld id="{09C03C58-465B-42F2-8BA3-01664A6B69B6}" type="slidenum">
              <a:rPr lang="sl-SI" smtClean="0"/>
              <a:t>‹#›</a:t>
            </a:fld>
            <a:endParaRPr lang="sl-SI" dirty="0"/>
          </a:p>
        </p:txBody>
      </p:sp>
    </p:spTree>
    <p:extLst>
      <p:ext uri="{BB962C8B-B14F-4D97-AF65-F5344CB8AC3E}">
        <p14:creationId xmlns:p14="http://schemas.microsoft.com/office/powerpoint/2010/main" val="248387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0B5077C0-F472-429C-97F7-3E01B8C38EBC}" type="datetime1">
              <a:rPr lang="sl-SI" smtClean="0"/>
              <a:pPr/>
              <a:t>6. 06. 2024</a:t>
            </a:fld>
            <a:endParaRPr lang="sl-SI" dirty="0"/>
          </a:p>
        </p:txBody>
      </p:sp>
      <p:sp>
        <p:nvSpPr>
          <p:cNvPr id="4" name="Footer Placeholder 3"/>
          <p:cNvSpPr>
            <a:spLocks noGrp="1"/>
          </p:cNvSpPr>
          <p:nvPr>
            <p:ph type="ftr" sz="quarter" idx="11"/>
          </p:nvPr>
        </p:nvSpPr>
        <p:spPr/>
        <p:txBody>
          <a:bodyPr/>
          <a:lstStyle/>
          <a:p>
            <a:pPr rtl="0"/>
            <a:endParaRPr lang="sl-SI"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rtl="0"/>
            <a:fld id="{09C03C58-465B-42F2-8BA3-01664A6B69B6}" type="slidenum">
              <a:rPr lang="sl-SI" smtClean="0"/>
              <a:t>‹#›</a:t>
            </a:fld>
            <a:endParaRPr lang="sl-SI" dirty="0"/>
          </a:p>
        </p:txBody>
      </p:sp>
    </p:spTree>
    <p:extLst>
      <p:ext uri="{BB962C8B-B14F-4D97-AF65-F5344CB8AC3E}">
        <p14:creationId xmlns:p14="http://schemas.microsoft.com/office/powerpoint/2010/main" val="427182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927517-DC98-4D9F-B005-A93C9F9C0420}" type="datetime1">
              <a:rPr lang="sl-SI" smtClean="0"/>
              <a:pPr/>
              <a:t>6. 06. 2024</a:t>
            </a:fld>
            <a:endParaRPr lang="sl-SI" dirty="0"/>
          </a:p>
        </p:txBody>
      </p:sp>
      <p:sp>
        <p:nvSpPr>
          <p:cNvPr id="3" name="Footer Placeholder 2"/>
          <p:cNvSpPr>
            <a:spLocks noGrp="1"/>
          </p:cNvSpPr>
          <p:nvPr>
            <p:ph type="ftr" sz="quarter" idx="11"/>
          </p:nvPr>
        </p:nvSpPr>
        <p:spPr/>
        <p:txBody>
          <a:bodyPr/>
          <a:lstStyle/>
          <a:p>
            <a:pPr rtl="0"/>
            <a:endParaRPr lang="sl-SI"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rtl="0"/>
            <a:fld id="{09C03C58-465B-42F2-8BA3-01664A6B69B6}" type="slidenum">
              <a:rPr lang="sl-SI" smtClean="0"/>
              <a:pPr/>
              <a:t>‹#›</a:t>
            </a:fld>
            <a:endParaRPr lang="sl-SI" dirty="0"/>
          </a:p>
        </p:txBody>
      </p:sp>
    </p:spTree>
    <p:extLst>
      <p:ext uri="{BB962C8B-B14F-4D97-AF65-F5344CB8AC3E}">
        <p14:creationId xmlns:p14="http://schemas.microsoft.com/office/powerpoint/2010/main" val="2476032472"/>
      </p:ext>
    </p:extLst>
  </p:cSld>
  <p:clrMapOvr>
    <a:masterClrMapping/>
  </p:clrMapOvr>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sl-SI" smtClean="0"/>
              <a:t>Uredite slog naslova matrice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0F04E18C-3604-4EA6-84CC-D6C09F346AE3}" type="datetime1">
              <a:rPr lang="sl-SI" smtClean="0"/>
              <a:pPr/>
              <a:t>6. 06. 2024</a:t>
            </a:fld>
            <a:endParaRPr lang="sl-SI" dirty="0"/>
          </a:p>
        </p:txBody>
      </p:sp>
      <p:sp>
        <p:nvSpPr>
          <p:cNvPr id="6" name="Footer Placeholder 5"/>
          <p:cNvSpPr>
            <a:spLocks noGrp="1"/>
          </p:cNvSpPr>
          <p:nvPr>
            <p:ph type="ftr" sz="quarter" idx="11"/>
          </p:nvPr>
        </p:nvSpPr>
        <p:spPr/>
        <p:txBody>
          <a:bodyPr/>
          <a:lstStyle/>
          <a:p>
            <a:pPr rtl="0"/>
            <a:endParaRPr lang="sl-SI"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rtl="0"/>
            <a:fld id="{09C03C58-465B-42F2-8BA3-01664A6B69B6}" type="slidenum">
              <a:rPr lang="sl-SI" smtClean="0"/>
              <a:t>‹#›</a:t>
            </a:fld>
            <a:endParaRPr lang="sl-SI" dirty="0"/>
          </a:p>
        </p:txBody>
      </p:sp>
    </p:spTree>
    <p:extLst>
      <p:ext uri="{BB962C8B-B14F-4D97-AF65-F5344CB8AC3E}">
        <p14:creationId xmlns:p14="http://schemas.microsoft.com/office/powerpoint/2010/main" val="317988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98927517-DC98-4D9F-B005-A93C9F9C0420}" type="datetime1">
              <a:rPr lang="sl-SI" smtClean="0"/>
              <a:pPr/>
              <a:t>6. 06. 2024</a:t>
            </a:fld>
            <a:endParaRPr lang="sl-SI" dirty="0"/>
          </a:p>
        </p:txBody>
      </p:sp>
      <p:sp>
        <p:nvSpPr>
          <p:cNvPr id="6" name="Footer Placeholder 5"/>
          <p:cNvSpPr>
            <a:spLocks noGrp="1"/>
          </p:cNvSpPr>
          <p:nvPr>
            <p:ph type="ftr" sz="quarter" idx="11"/>
          </p:nvPr>
        </p:nvSpPr>
        <p:spPr/>
        <p:txBody>
          <a:bodyPr/>
          <a:lstStyle/>
          <a:p>
            <a:pPr rtl="0"/>
            <a:endParaRPr lang="sl-SI"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09C03C58-465B-42F2-8BA3-01664A6B69B6}" type="slidenum">
              <a:rPr lang="sl-SI" smtClean="0"/>
              <a:pPr/>
              <a:t>‹#›</a:t>
            </a:fld>
            <a:endParaRPr lang="sl-SI" dirty="0"/>
          </a:p>
        </p:txBody>
      </p:sp>
    </p:spTree>
    <p:extLst>
      <p:ext uri="{BB962C8B-B14F-4D97-AF65-F5344CB8AC3E}">
        <p14:creationId xmlns:p14="http://schemas.microsoft.com/office/powerpoint/2010/main" val="2672143980"/>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rgbClr val="FFFF99"/>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sl-SI" smtClean="0"/>
              <a:t>Uredite slog naslova matrice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8927517-DC98-4D9F-B005-A93C9F9C0420}" type="datetime1">
              <a:rPr lang="sl-SI" smtClean="0"/>
              <a:pPr/>
              <a:t>6. 06. 2024</a:t>
            </a:fld>
            <a:endParaRPr lang="sl-SI"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sl-SI"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rtl="0"/>
            <a:fld id="{09C03C58-465B-42F2-8BA3-01664A6B69B6}" type="slidenum">
              <a:rPr lang="sl-SI" smtClean="0"/>
              <a:pPr/>
              <a:t>‹#›</a:t>
            </a:fld>
            <a:endParaRPr lang="sl-SI" dirty="0"/>
          </a:p>
        </p:txBody>
      </p:sp>
    </p:spTree>
    <p:extLst>
      <p:ext uri="{BB962C8B-B14F-4D97-AF65-F5344CB8AC3E}">
        <p14:creationId xmlns:p14="http://schemas.microsoft.com/office/powerpoint/2010/main" val="2490038313"/>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 id="2147483848" r:id="rId18"/>
    <p:sldLayoutId id="2147483661" r:id="rId19"/>
    <p:sldLayoutId id="2147483662" r:id="rId20"/>
    <p:sldLayoutId id="2147483663" r:id="rId21"/>
    <p:sldLayoutId id="2147483664" r:id="rId22"/>
    <p:sldLayoutId id="2147483665" r:id="rId23"/>
    <p:sldLayoutId id="2147483666" r:id="rId24"/>
    <p:sldLayoutId id="2147483667"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www.vrtec-sg.si/zlozenke-za-starse/nemiren-otrok-zlozenka/" TargetMode="External"/><Relationship Id="rId13" Type="http://schemas.openxmlformats.org/officeDocument/2006/relationships/hyperlink" Target="https://www.vrtec-sg.si/zlozenke-za-starse/prehod-v-prvi-razred-zlozenka/" TargetMode="External"/><Relationship Id="rId18" Type="http://schemas.openxmlformats.org/officeDocument/2006/relationships/hyperlink" Target="https://www.vrtec-sg.si/zlozenke-za-starse/zakaj-otrok-rabi-pocitnice/" TargetMode="External"/><Relationship Id="rId3" Type="http://schemas.openxmlformats.org/officeDocument/2006/relationships/hyperlink" Target="https://www.vrtec-sg.si/" TargetMode="External"/><Relationship Id="rId7" Type="http://schemas.openxmlformats.org/officeDocument/2006/relationships/hyperlink" Target="https://www.vrtec-sg.si/zlozenke-za-starse/nasilje-v-druzini-zlozenka/" TargetMode="External"/><Relationship Id="rId12" Type="http://schemas.openxmlformats.org/officeDocument/2006/relationships/hyperlink" Target="https://www.vrtec-sg.si/zlozenke-za-starse/pozornost-in-koncentracija-zlozenka/" TargetMode="External"/><Relationship Id="rId17" Type="http://schemas.openxmlformats.org/officeDocument/2006/relationships/hyperlink" Target="https://www.vrtec-sg.si/zlozenke-za-starse/uvajanje-otroka-v-vrtec-2/" TargetMode="External"/><Relationship Id="rId2" Type="http://schemas.openxmlformats.org/officeDocument/2006/relationships/notesSlide" Target="../notesSlides/notesSlide10.xml"/><Relationship Id="rId16" Type="http://schemas.openxmlformats.org/officeDocument/2006/relationships/hyperlink" Target="https://www.vrtec-sg.si/zlozenke-za-starse/uporaba-zaslonov-zlozenka/" TargetMode="External"/><Relationship Id="rId1" Type="http://schemas.openxmlformats.org/officeDocument/2006/relationships/slideLayout" Target="../slideLayouts/slideLayout2.xml"/><Relationship Id="rId6" Type="http://schemas.openxmlformats.org/officeDocument/2006/relationships/hyperlink" Target="https://www.vrtec-sg.si/zlozenke-za-starse/locitev-starsev-zlozenka/" TargetMode="External"/><Relationship Id="rId11" Type="http://schemas.openxmlformats.org/officeDocument/2006/relationships/hyperlink" Target="https://www.vrtec-sg.si/zlozenke-za-starse/otrok-pred-vstopom-v-solo/" TargetMode="External"/><Relationship Id="rId5" Type="http://schemas.openxmlformats.org/officeDocument/2006/relationships/hyperlink" Target="https://www.vrtec-sg.si/zlozenke-za-starse/grizenje-zlozenka/" TargetMode="External"/><Relationship Id="rId15" Type="http://schemas.openxmlformats.org/officeDocument/2006/relationships/hyperlink" Target="https://www.vrtec-sg.si/zlozenke-za-starse/trma-zlozenka/" TargetMode="External"/><Relationship Id="rId10" Type="http://schemas.openxmlformats.org/officeDocument/2006/relationships/hyperlink" Target="https://www.vrtec-sg.si/zlozenke-za-starse/odvajanje-od-plenick-zlozenka/" TargetMode="External"/><Relationship Id="rId4" Type="http://schemas.openxmlformats.org/officeDocument/2006/relationships/hyperlink" Target="https://www.vrtec-sg.si/zlozenke-za-starse/fina-in-grafomotorika-zlozenka/" TargetMode="External"/><Relationship Id="rId9" Type="http://schemas.openxmlformats.org/officeDocument/2006/relationships/hyperlink" Target="https://www.vrtec-sg.si/zlozenke-za-starse/nocne-more-pri-otrocih-zlozenka/" TargetMode="External"/><Relationship Id="rId14" Type="http://schemas.openxmlformats.org/officeDocument/2006/relationships/hyperlink" Target="https://www.vrtec-sg.si/zlozenke-za-starse/smrt-in-zalovanje-zlozenk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slike 4"/>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15655" t="4777" r="7112" b="9457"/>
          <a:stretch/>
        </p:blipFill>
        <p:spPr>
          <a:xfrm>
            <a:off x="1238597" y="1163971"/>
            <a:ext cx="5957226" cy="42944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Naslov 1"/>
          <p:cNvSpPr>
            <a:spLocks noGrp="1"/>
          </p:cNvSpPr>
          <p:nvPr>
            <p:ph type="title"/>
          </p:nvPr>
        </p:nvSpPr>
        <p:spPr>
          <a:xfrm>
            <a:off x="7739148" y="1357283"/>
            <a:ext cx="3637307" cy="3907865"/>
          </a:xfrm>
        </p:spPr>
        <p:txBody>
          <a:bodyPr rtlCol="0">
            <a:normAutofit fontScale="90000"/>
          </a:bodyPr>
          <a:lstStyle/>
          <a:p>
            <a:r>
              <a:rPr lang="sl-SI" altLang="sl-SI" b="1" dirty="0" smtClean="0">
                <a:latin typeface="+mn-lt"/>
              </a:rPr>
              <a:t>PRVIČ V VRTEC –</a:t>
            </a:r>
            <a:br>
              <a:rPr lang="sl-SI" altLang="sl-SI" b="1" dirty="0" smtClean="0">
                <a:latin typeface="+mn-lt"/>
              </a:rPr>
            </a:br>
            <a:r>
              <a:rPr lang="sl-SI" altLang="sl-SI" b="1" dirty="0">
                <a:latin typeface="+mn-lt"/>
              </a:rPr>
              <a:t/>
            </a:r>
            <a:br>
              <a:rPr lang="sl-SI" altLang="sl-SI" b="1" dirty="0">
                <a:latin typeface="+mn-lt"/>
              </a:rPr>
            </a:br>
            <a:r>
              <a:rPr lang="sl-SI" altLang="sl-SI" b="1" dirty="0" smtClean="0">
                <a:latin typeface="+mn-lt"/>
              </a:rPr>
              <a:t>INFORMACIJE ZA STARŠE OTROK NOVINCEV</a:t>
            </a:r>
            <a:br>
              <a:rPr lang="sl-SI" altLang="sl-SI" b="1" dirty="0" smtClean="0">
                <a:latin typeface="+mn-lt"/>
              </a:rPr>
            </a:br>
            <a:r>
              <a:rPr lang="sl-SI" altLang="sl-SI" b="1" dirty="0">
                <a:latin typeface="+mn-lt"/>
              </a:rPr>
              <a:t/>
            </a:r>
            <a:br>
              <a:rPr lang="sl-SI" altLang="sl-SI" b="1" dirty="0">
                <a:latin typeface="+mn-lt"/>
              </a:rPr>
            </a:br>
            <a:r>
              <a:rPr lang="sl-SI" altLang="sl-SI" sz="1800" b="1" dirty="0" smtClean="0">
                <a:latin typeface="+mn-lt"/>
              </a:rPr>
              <a:t>Urška Repnik, svetovalna delavka</a:t>
            </a:r>
            <a:endParaRPr lang="sl-SI" sz="1800" dirty="0">
              <a:latin typeface="+mn-lt"/>
            </a:endParaRPr>
          </a:p>
        </p:txBody>
      </p:sp>
    </p:spTree>
    <p:extLst>
      <p:ext uri="{BB962C8B-B14F-4D97-AF65-F5344CB8AC3E}">
        <p14:creationId xmlns:p14="http://schemas.microsoft.com/office/powerpoint/2010/main" val="238289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265613" y="1828800"/>
            <a:ext cx="6858002" cy="45719"/>
          </a:xfrm>
        </p:spPr>
        <p:txBody>
          <a:bodyPr>
            <a:normAutofit fontScale="90000"/>
          </a:bodyPr>
          <a:lstStyle/>
          <a:p>
            <a:r>
              <a:rPr lang="sl-SI" dirty="0" smtClean="0"/>
              <a:t/>
            </a:r>
            <a:br>
              <a:rPr lang="sl-SI" dirty="0" smtClean="0"/>
            </a:br>
            <a:endParaRPr lang="sl-SI" dirty="0"/>
          </a:p>
        </p:txBody>
      </p:sp>
      <p:sp>
        <p:nvSpPr>
          <p:cNvPr id="3" name="Označba mesta besedila 2"/>
          <p:cNvSpPr>
            <a:spLocks noGrp="1"/>
          </p:cNvSpPr>
          <p:nvPr>
            <p:ph type="body" idx="1"/>
          </p:nvPr>
        </p:nvSpPr>
        <p:spPr>
          <a:xfrm>
            <a:off x="6229003" y="856211"/>
            <a:ext cx="5458692" cy="4296368"/>
          </a:xfrm>
        </p:spPr>
        <p:txBody>
          <a:bodyPr>
            <a:normAutofit fontScale="92500" lnSpcReduction="10000"/>
          </a:bodyPr>
          <a:lstStyle/>
          <a:p>
            <a:pPr algn="ctr"/>
            <a:endParaRPr lang="sl-SI" sz="3600" b="1" dirty="0" smtClean="0">
              <a:solidFill>
                <a:schemeClr val="accent1">
                  <a:lumMod val="50000"/>
                </a:schemeClr>
              </a:solidFill>
            </a:endParaRPr>
          </a:p>
          <a:p>
            <a:pPr algn="ctr"/>
            <a:r>
              <a:rPr lang="sl-SI" sz="2800" b="1" dirty="0" smtClean="0">
                <a:solidFill>
                  <a:schemeClr val="accent1">
                    <a:lumMod val="50000"/>
                  </a:schemeClr>
                </a:solidFill>
              </a:rPr>
              <a:t>Otrok mora v vrtcu spoznati prostor, druge otroke in vzgojiteljice ter se naučiti, da se bo starš vedno vrnil ponj. </a:t>
            </a:r>
          </a:p>
          <a:p>
            <a:pPr algn="ctr"/>
            <a:endParaRPr lang="sl-SI" sz="2800" b="1" dirty="0" smtClean="0">
              <a:solidFill>
                <a:schemeClr val="accent1">
                  <a:lumMod val="50000"/>
                </a:schemeClr>
              </a:solidFill>
            </a:endParaRPr>
          </a:p>
          <a:p>
            <a:pPr algn="ctr"/>
            <a:r>
              <a:rPr lang="sl-SI" sz="2800" b="1" dirty="0" smtClean="0">
                <a:solidFill>
                  <a:schemeClr val="accent1">
                    <a:lumMod val="50000"/>
                  </a:schemeClr>
                </a:solidFill>
              </a:rPr>
              <a:t>Več kot ima otrok dokazov, da se starš vedno vrne ponj, prej se bo pomiril in šel raziskovat novi svet.</a:t>
            </a:r>
          </a:p>
          <a:p>
            <a:pPr algn="ctr"/>
            <a:endParaRPr lang="sl-SI" sz="2800" b="1" dirty="0" smtClean="0">
              <a:solidFill>
                <a:schemeClr val="accent1">
                  <a:lumMod val="50000"/>
                </a:schemeClr>
              </a:solidFill>
            </a:endParaRPr>
          </a:p>
          <a:p>
            <a:pPr algn="ctr"/>
            <a:endParaRPr lang="sl-SI" sz="2800" b="1" dirty="0" smtClean="0">
              <a:solidFill>
                <a:schemeClr val="accent1">
                  <a:lumMod val="50000"/>
                </a:schemeClr>
              </a:solidFill>
            </a:endParaRPr>
          </a:p>
          <a:p>
            <a:pPr algn="ctr"/>
            <a:endParaRPr lang="sl-SI" sz="2800" b="1" dirty="0">
              <a:solidFill>
                <a:schemeClr val="accent1">
                  <a:lumMod val="50000"/>
                </a:schemeClr>
              </a:solidFill>
            </a:endParaRPr>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5592" y="1697067"/>
            <a:ext cx="3927916" cy="294593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42639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89212" y="2058749"/>
            <a:ext cx="8915399" cy="1632101"/>
          </a:xfrm>
        </p:spPr>
        <p:txBody>
          <a:bodyPr/>
          <a:lstStyle/>
          <a:p>
            <a:r>
              <a:rPr lang="sl-SI" b="1" dirty="0" smtClean="0"/>
              <a:t>POTEK UVAJANJA</a:t>
            </a:r>
            <a:endParaRPr lang="sl-SI" b="1" dirty="0"/>
          </a:p>
        </p:txBody>
      </p:sp>
    </p:spTree>
    <p:extLst>
      <p:ext uri="{BB962C8B-B14F-4D97-AF65-F5344CB8AC3E}">
        <p14:creationId xmlns:p14="http://schemas.microsoft.com/office/powerpoint/2010/main" val="23054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265613" y="1828800"/>
            <a:ext cx="6858002" cy="45719"/>
          </a:xfrm>
        </p:spPr>
        <p:txBody>
          <a:bodyPr>
            <a:normAutofit fontScale="90000"/>
          </a:bodyPr>
          <a:lstStyle/>
          <a:p>
            <a:r>
              <a:rPr lang="sl-SI" dirty="0" smtClean="0"/>
              <a:t/>
            </a:r>
            <a:br>
              <a:rPr lang="sl-SI" dirty="0" smtClean="0"/>
            </a:br>
            <a:endParaRPr lang="sl-SI" dirty="0"/>
          </a:p>
        </p:txBody>
      </p:sp>
      <p:sp>
        <p:nvSpPr>
          <p:cNvPr id="3" name="Označba mesta besedila 2"/>
          <p:cNvSpPr>
            <a:spLocks noGrp="1"/>
          </p:cNvSpPr>
          <p:nvPr>
            <p:ph type="body" idx="1"/>
          </p:nvPr>
        </p:nvSpPr>
        <p:spPr>
          <a:xfrm>
            <a:off x="6229003" y="856211"/>
            <a:ext cx="5458692" cy="5303520"/>
          </a:xfrm>
        </p:spPr>
        <p:txBody>
          <a:bodyPr>
            <a:normAutofit/>
          </a:bodyPr>
          <a:lstStyle/>
          <a:p>
            <a:pPr algn="ctr"/>
            <a:endParaRPr lang="sl-SI" sz="2800" b="1" dirty="0" smtClean="0">
              <a:solidFill>
                <a:schemeClr val="accent1">
                  <a:lumMod val="50000"/>
                </a:schemeClr>
              </a:solidFill>
            </a:endParaRPr>
          </a:p>
          <a:p>
            <a:pPr algn="ctr"/>
            <a:r>
              <a:rPr lang="sl-SI" b="1" u="sng" dirty="0">
                <a:solidFill>
                  <a:schemeClr val="accent1">
                    <a:lumMod val="50000"/>
                  </a:schemeClr>
                </a:solidFill>
              </a:rPr>
              <a:t>PRED PRVIM PRIHODOM OTROKA V VRTEC</a:t>
            </a:r>
            <a:r>
              <a:rPr lang="sl-SI" b="1" u="sng" dirty="0" smtClean="0">
                <a:solidFill>
                  <a:schemeClr val="accent1">
                    <a:lumMod val="50000"/>
                  </a:schemeClr>
                </a:solidFill>
              </a:rPr>
              <a:t>:</a:t>
            </a:r>
          </a:p>
          <a:p>
            <a:pPr algn="ctr"/>
            <a:endParaRPr lang="sl-SI" dirty="0" smtClean="0">
              <a:solidFill>
                <a:schemeClr val="accent1">
                  <a:lumMod val="50000"/>
                </a:schemeClr>
              </a:solidFill>
            </a:endParaRPr>
          </a:p>
          <a:p>
            <a:pPr algn="ctr"/>
            <a:r>
              <a:rPr lang="sl-SI" dirty="0" smtClean="0">
                <a:solidFill>
                  <a:schemeClr val="accent1">
                    <a:lumMod val="50000"/>
                  </a:schemeClr>
                </a:solidFill>
              </a:rPr>
              <a:t>INFORMATIVNI </a:t>
            </a:r>
            <a:r>
              <a:rPr lang="sl-SI" dirty="0">
                <a:solidFill>
                  <a:schemeClr val="accent1">
                    <a:lumMod val="50000"/>
                  </a:schemeClr>
                </a:solidFill>
              </a:rPr>
              <a:t>SESTANEK ZA STARŠE </a:t>
            </a:r>
            <a:endParaRPr lang="sl-SI" dirty="0" smtClean="0">
              <a:solidFill>
                <a:schemeClr val="accent1">
                  <a:lumMod val="50000"/>
                </a:schemeClr>
              </a:solidFill>
            </a:endParaRPr>
          </a:p>
          <a:p>
            <a:pPr algn="ctr"/>
            <a:r>
              <a:rPr lang="sl-SI" b="1" dirty="0" smtClean="0">
                <a:solidFill>
                  <a:schemeClr val="accent1">
                    <a:lumMod val="50000"/>
                  </a:schemeClr>
                </a:solidFill>
              </a:rPr>
              <a:t>četrtek, 6. junij 2024</a:t>
            </a:r>
            <a:endParaRPr lang="sl-SI" b="1" dirty="0" smtClean="0">
              <a:solidFill>
                <a:schemeClr val="accent1">
                  <a:lumMod val="50000"/>
                </a:schemeClr>
              </a:solidFill>
            </a:endParaRPr>
          </a:p>
          <a:p>
            <a:pPr algn="ctr"/>
            <a:r>
              <a:rPr lang="sl-SI" dirty="0" smtClean="0">
                <a:solidFill>
                  <a:schemeClr val="accent1">
                    <a:lumMod val="50000"/>
                  </a:schemeClr>
                </a:solidFill>
              </a:rPr>
              <a:t> </a:t>
            </a:r>
          </a:p>
          <a:p>
            <a:pPr algn="ctr"/>
            <a:r>
              <a:rPr lang="sl-SI" dirty="0" smtClean="0">
                <a:solidFill>
                  <a:schemeClr val="accent1">
                    <a:lumMod val="50000"/>
                  </a:schemeClr>
                </a:solidFill>
              </a:rPr>
              <a:t>DAN </a:t>
            </a:r>
            <a:r>
              <a:rPr lang="sl-SI" dirty="0">
                <a:solidFill>
                  <a:schemeClr val="accent1">
                    <a:lumMod val="50000"/>
                  </a:schemeClr>
                </a:solidFill>
              </a:rPr>
              <a:t>ODPRTIH VRAT </a:t>
            </a:r>
            <a:r>
              <a:rPr lang="sl-SI" dirty="0" smtClean="0">
                <a:solidFill>
                  <a:schemeClr val="accent1">
                    <a:lumMod val="50000"/>
                  </a:schemeClr>
                </a:solidFill>
              </a:rPr>
              <a:t>VRTCA</a:t>
            </a:r>
          </a:p>
          <a:p>
            <a:pPr algn="ctr"/>
            <a:r>
              <a:rPr lang="sl-SI" b="1" u="sng" dirty="0" smtClean="0">
                <a:solidFill>
                  <a:schemeClr val="accent1">
                    <a:lumMod val="75000"/>
                  </a:schemeClr>
                </a:solidFill>
                <a:latin typeface="Calibri" panose="020F0502020204030204" pitchFamily="34" charset="0"/>
                <a:cs typeface="Calibri" panose="020F0502020204030204" pitchFamily="34" charset="0"/>
              </a:rPr>
              <a:t>PETEK</a:t>
            </a:r>
            <a:r>
              <a:rPr lang="sl-SI" b="1" u="sng" dirty="0">
                <a:solidFill>
                  <a:schemeClr val="accent1">
                    <a:lumMod val="75000"/>
                  </a:schemeClr>
                </a:solidFill>
                <a:latin typeface="Calibri" panose="020F0502020204030204" pitchFamily="34" charset="0"/>
                <a:cs typeface="Calibri" panose="020F0502020204030204" pitchFamily="34" charset="0"/>
              </a:rPr>
              <a:t>, 14. </a:t>
            </a:r>
            <a:r>
              <a:rPr lang="sl-SI" b="1" u="sng" dirty="0" smtClean="0">
                <a:solidFill>
                  <a:schemeClr val="accent1">
                    <a:lumMod val="75000"/>
                  </a:schemeClr>
                </a:solidFill>
                <a:latin typeface="Calibri" panose="020F0502020204030204" pitchFamily="34" charset="0"/>
                <a:cs typeface="Calibri" panose="020F0502020204030204" pitchFamily="34" charset="0"/>
              </a:rPr>
              <a:t>junij </a:t>
            </a:r>
            <a:r>
              <a:rPr lang="sl-SI" b="1" u="sng" dirty="0">
                <a:solidFill>
                  <a:schemeClr val="accent1">
                    <a:lumMod val="75000"/>
                  </a:schemeClr>
                </a:solidFill>
                <a:latin typeface="Calibri" panose="020F0502020204030204" pitchFamily="34" charset="0"/>
                <a:cs typeface="Calibri" panose="020F0502020204030204" pitchFamily="34" charset="0"/>
              </a:rPr>
              <a:t>2024, med 9. in 11. uro.</a:t>
            </a:r>
            <a:br>
              <a:rPr lang="sl-SI" b="1" u="sng" dirty="0">
                <a:solidFill>
                  <a:schemeClr val="accent1">
                    <a:lumMod val="75000"/>
                  </a:schemeClr>
                </a:solidFill>
                <a:latin typeface="Calibri" panose="020F0502020204030204" pitchFamily="34" charset="0"/>
                <a:cs typeface="Calibri" panose="020F0502020204030204" pitchFamily="34" charset="0"/>
              </a:rPr>
            </a:br>
            <a:endParaRPr lang="sl-SI" dirty="0" smtClean="0">
              <a:solidFill>
                <a:schemeClr val="accent1">
                  <a:lumMod val="50000"/>
                </a:schemeClr>
              </a:solidFill>
            </a:endParaRPr>
          </a:p>
          <a:p>
            <a:pPr algn="ctr"/>
            <a:endParaRPr lang="sl-SI" dirty="0">
              <a:solidFill>
                <a:schemeClr val="accent1">
                  <a:lumMod val="50000"/>
                </a:schemeClr>
              </a:solidFill>
            </a:endParaRPr>
          </a:p>
          <a:p>
            <a:pPr algn="ctr"/>
            <a:endParaRPr lang="sl-SI" sz="2800" b="1" dirty="0" smtClean="0">
              <a:solidFill>
                <a:schemeClr val="accent1">
                  <a:lumMod val="50000"/>
                </a:schemeClr>
              </a:solidFill>
            </a:endParaRPr>
          </a:p>
          <a:p>
            <a:pPr algn="ctr"/>
            <a:endParaRPr lang="sl-SI" sz="2800" b="1" dirty="0" smtClean="0">
              <a:solidFill>
                <a:schemeClr val="accent1">
                  <a:lumMod val="50000"/>
                </a:schemeClr>
              </a:solidFill>
            </a:endParaRPr>
          </a:p>
          <a:p>
            <a:pPr algn="ctr"/>
            <a:endParaRPr lang="sl-SI" sz="2800" b="1" dirty="0">
              <a:solidFill>
                <a:schemeClr val="accent1">
                  <a:lumMod val="50000"/>
                </a:schemeClr>
              </a:solidFill>
            </a:endParaRPr>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4104" y="1576467"/>
            <a:ext cx="4228913" cy="31701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17621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265613" y="1828800"/>
            <a:ext cx="6858002" cy="45719"/>
          </a:xfrm>
        </p:spPr>
        <p:txBody>
          <a:bodyPr>
            <a:normAutofit fontScale="90000"/>
          </a:bodyPr>
          <a:lstStyle/>
          <a:p>
            <a:r>
              <a:rPr lang="sl-SI" dirty="0" smtClean="0"/>
              <a:t/>
            </a:r>
            <a:br>
              <a:rPr lang="sl-SI" dirty="0" smtClean="0"/>
            </a:br>
            <a:endParaRPr lang="sl-SI" dirty="0"/>
          </a:p>
        </p:txBody>
      </p:sp>
      <p:sp>
        <p:nvSpPr>
          <p:cNvPr id="3" name="Označba mesta besedila 2"/>
          <p:cNvSpPr>
            <a:spLocks noGrp="1"/>
          </p:cNvSpPr>
          <p:nvPr>
            <p:ph type="body" idx="1"/>
          </p:nvPr>
        </p:nvSpPr>
        <p:spPr>
          <a:xfrm>
            <a:off x="6229003" y="856211"/>
            <a:ext cx="5649884" cy="5303520"/>
          </a:xfrm>
        </p:spPr>
        <p:txBody>
          <a:bodyPr>
            <a:normAutofit fontScale="92500" lnSpcReduction="10000"/>
          </a:bodyPr>
          <a:lstStyle/>
          <a:p>
            <a:pPr algn="ctr"/>
            <a:r>
              <a:rPr lang="sl-SI" b="1" u="sng" dirty="0" smtClean="0">
                <a:solidFill>
                  <a:schemeClr val="accent1">
                    <a:lumMod val="50000"/>
                  </a:schemeClr>
                </a:solidFill>
              </a:rPr>
              <a:t>V AVGUSTU:</a:t>
            </a:r>
          </a:p>
          <a:p>
            <a:pPr algn="ctr"/>
            <a:endParaRPr lang="sl-SI" b="1" dirty="0" smtClean="0"/>
          </a:p>
          <a:p>
            <a:pPr algn="ctr"/>
            <a:r>
              <a:rPr lang="sl-SI" b="1" dirty="0" smtClean="0"/>
              <a:t>PO POŠTI PO 25. AVGUSTU OBVEŠČENI O VZGOJITELJICI IN SKUPINI, V KATERO BO VKLJUČEN VAŠ OTROK</a:t>
            </a:r>
          </a:p>
          <a:p>
            <a:pPr algn="ctr"/>
            <a:endParaRPr lang="sl-SI" b="1" dirty="0" smtClean="0"/>
          </a:p>
          <a:p>
            <a:pPr algn="ctr"/>
            <a:r>
              <a:rPr lang="sl-SI" b="1" dirty="0" smtClean="0"/>
              <a:t>RODITELJSKI </a:t>
            </a:r>
            <a:r>
              <a:rPr lang="sl-SI" b="1" dirty="0"/>
              <a:t>SESTANEK ZA </a:t>
            </a:r>
            <a:r>
              <a:rPr lang="sl-SI" b="1" dirty="0" smtClean="0"/>
              <a:t>STARŠE - 28. ali 29. 8.</a:t>
            </a:r>
            <a:endParaRPr lang="sl-SI" dirty="0"/>
          </a:p>
          <a:p>
            <a:pPr algn="ctr"/>
            <a:endParaRPr lang="sl-SI" b="1" dirty="0" smtClean="0"/>
          </a:p>
          <a:p>
            <a:pPr algn="ctr"/>
            <a:r>
              <a:rPr lang="sl-SI" b="1" dirty="0" smtClean="0"/>
              <a:t>INDIVIDUALNE </a:t>
            </a:r>
            <a:r>
              <a:rPr lang="sl-SI" b="1" dirty="0"/>
              <a:t>SPOZNAVNE URICE OB PRISOTNOSTI </a:t>
            </a:r>
            <a:r>
              <a:rPr lang="sl-SI" b="1" dirty="0" smtClean="0"/>
              <a:t>STARŠA ZA OTROKE PRVEGA STAROSTNEGA OBDOBJA - 29. ali 30. 8.</a:t>
            </a:r>
          </a:p>
          <a:p>
            <a:pPr algn="ctr"/>
            <a:endParaRPr lang="sl-SI" b="1" dirty="0"/>
          </a:p>
          <a:p>
            <a:pPr algn="ctr"/>
            <a:r>
              <a:rPr lang="sl-SI" b="1" dirty="0" smtClean="0"/>
              <a:t>SPOZNAVNE URICE ZA STAREJŠE OTROKE - 30. 8. (dopoldne/popoldne)</a:t>
            </a:r>
          </a:p>
          <a:p>
            <a:pPr algn="ctr"/>
            <a:r>
              <a:rPr lang="sl-SI" b="1" dirty="0" smtClean="0"/>
              <a:t> </a:t>
            </a:r>
            <a:r>
              <a:rPr lang="sl-SI" dirty="0"/>
              <a:t>(po dogovoru na roditeljskem sestanku) </a:t>
            </a:r>
          </a:p>
          <a:p>
            <a:pPr algn="ctr"/>
            <a:endParaRPr lang="sl-SI" dirty="0">
              <a:solidFill>
                <a:schemeClr val="accent1">
                  <a:lumMod val="50000"/>
                </a:schemeClr>
              </a:solidFill>
            </a:endParaRPr>
          </a:p>
          <a:p>
            <a:pPr algn="ctr"/>
            <a:endParaRPr lang="sl-SI" sz="2800" b="1" dirty="0" smtClean="0">
              <a:solidFill>
                <a:schemeClr val="accent1">
                  <a:lumMod val="50000"/>
                </a:schemeClr>
              </a:solidFill>
            </a:endParaRPr>
          </a:p>
          <a:p>
            <a:pPr algn="ctr"/>
            <a:endParaRPr lang="sl-SI" sz="2800" b="1" dirty="0" smtClean="0">
              <a:solidFill>
                <a:schemeClr val="accent1">
                  <a:lumMod val="50000"/>
                </a:schemeClr>
              </a:solidFill>
            </a:endParaRPr>
          </a:p>
          <a:p>
            <a:pPr algn="ctr"/>
            <a:endParaRPr lang="sl-SI" sz="2800" b="1" dirty="0">
              <a:solidFill>
                <a:schemeClr val="accent1">
                  <a:lumMod val="50000"/>
                </a:schemeClr>
              </a:solidFill>
            </a:endParaRPr>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688" y="1673966"/>
            <a:ext cx="4076671" cy="305597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5445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265613" y="1828800"/>
            <a:ext cx="6858002" cy="45719"/>
          </a:xfrm>
        </p:spPr>
        <p:txBody>
          <a:bodyPr>
            <a:normAutofit fontScale="90000"/>
          </a:bodyPr>
          <a:lstStyle/>
          <a:p>
            <a:r>
              <a:rPr lang="sl-SI" dirty="0" smtClean="0"/>
              <a:t/>
            </a:r>
            <a:br>
              <a:rPr lang="sl-SI" dirty="0" smtClean="0"/>
            </a:br>
            <a:endParaRPr lang="sl-SI" dirty="0"/>
          </a:p>
        </p:txBody>
      </p:sp>
      <p:sp>
        <p:nvSpPr>
          <p:cNvPr id="3" name="Označba mesta besedila 2"/>
          <p:cNvSpPr>
            <a:spLocks noGrp="1"/>
          </p:cNvSpPr>
          <p:nvPr>
            <p:ph type="body" idx="1"/>
          </p:nvPr>
        </p:nvSpPr>
        <p:spPr>
          <a:xfrm>
            <a:off x="6229003" y="856211"/>
            <a:ext cx="5458692" cy="5303520"/>
          </a:xfrm>
        </p:spPr>
        <p:txBody>
          <a:bodyPr>
            <a:normAutofit/>
          </a:bodyPr>
          <a:lstStyle/>
          <a:p>
            <a:pPr algn="ctr"/>
            <a:endParaRPr lang="sl-SI" sz="3600" b="1" dirty="0" smtClean="0">
              <a:solidFill>
                <a:schemeClr val="accent1">
                  <a:lumMod val="50000"/>
                </a:schemeClr>
              </a:solidFill>
            </a:endParaRPr>
          </a:p>
          <a:p>
            <a:pPr algn="ctr"/>
            <a:endParaRPr lang="sl-SI" sz="3600" b="1" dirty="0" smtClean="0">
              <a:solidFill>
                <a:schemeClr val="accent1">
                  <a:lumMod val="50000"/>
                </a:schemeClr>
              </a:solidFill>
            </a:endParaRPr>
          </a:p>
          <a:p>
            <a:pPr algn="ctr"/>
            <a:r>
              <a:rPr lang="sl-SI" sz="2400" b="1" dirty="0" smtClean="0"/>
              <a:t>OD 1. 9. 2024 </a:t>
            </a:r>
            <a:r>
              <a:rPr lang="sl-SI" sz="2400" b="1" dirty="0"/>
              <a:t>DALJE</a:t>
            </a:r>
            <a:r>
              <a:rPr lang="sl-SI" sz="2400" b="1" dirty="0" smtClean="0"/>
              <a:t>:</a:t>
            </a:r>
          </a:p>
          <a:p>
            <a:pPr algn="ctr"/>
            <a:endParaRPr lang="sl-SI" sz="2400" b="1" dirty="0"/>
          </a:p>
          <a:p>
            <a:pPr algn="ctr"/>
            <a:r>
              <a:rPr lang="sl-SI" sz="2400" b="1" dirty="0"/>
              <a:t>POSTOPNO UVAJANJE s </a:t>
            </a:r>
            <a:r>
              <a:rPr lang="sl-SI" sz="2400" b="1" dirty="0" smtClean="0"/>
              <a:t>staršem</a:t>
            </a:r>
          </a:p>
          <a:p>
            <a:pPr algn="ctr"/>
            <a:endParaRPr lang="sl-SI" sz="2400" b="1" dirty="0"/>
          </a:p>
          <a:p>
            <a:pPr algn="ctr"/>
            <a:r>
              <a:rPr lang="sl-SI" sz="2400" b="1" dirty="0"/>
              <a:t>POSTOPNO PODALJŠEVANJE ČASA, KO OTROK SAM BIVA V VRTCU</a:t>
            </a:r>
          </a:p>
          <a:p>
            <a:pPr algn="ctr"/>
            <a:endParaRPr lang="sl-SI" dirty="0">
              <a:solidFill>
                <a:schemeClr val="accent1">
                  <a:lumMod val="50000"/>
                </a:schemeClr>
              </a:solidFill>
            </a:endParaRPr>
          </a:p>
          <a:p>
            <a:pPr algn="ctr"/>
            <a:endParaRPr lang="sl-SI" sz="2800" b="1" dirty="0" smtClean="0">
              <a:solidFill>
                <a:schemeClr val="accent1">
                  <a:lumMod val="50000"/>
                </a:schemeClr>
              </a:solidFill>
            </a:endParaRPr>
          </a:p>
          <a:p>
            <a:pPr algn="ctr"/>
            <a:endParaRPr lang="sl-SI" sz="2800" b="1" dirty="0" smtClean="0">
              <a:solidFill>
                <a:schemeClr val="accent1">
                  <a:lumMod val="50000"/>
                </a:schemeClr>
              </a:solidFill>
            </a:endParaRPr>
          </a:p>
          <a:p>
            <a:pPr algn="ctr"/>
            <a:endParaRPr lang="sl-SI" sz="2800" b="1" dirty="0">
              <a:solidFill>
                <a:schemeClr val="accent1">
                  <a:lumMod val="50000"/>
                </a:schemeClr>
              </a:solidFill>
            </a:endParaRPr>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9296" y="1421477"/>
            <a:ext cx="4599708" cy="344978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16286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227810" y="656706"/>
            <a:ext cx="9276801" cy="1529542"/>
          </a:xfrm>
        </p:spPr>
        <p:txBody>
          <a:bodyPr>
            <a:normAutofit/>
          </a:bodyPr>
          <a:lstStyle/>
          <a:p>
            <a:r>
              <a:rPr lang="sl-SI" b="1" dirty="0" smtClean="0"/>
              <a:t>NORMATIVI ZA OBLIKOVANJE ODDELKOV</a:t>
            </a:r>
            <a:endParaRPr lang="sl-SI" b="1" dirty="0"/>
          </a:p>
        </p:txBody>
      </p:sp>
      <p:sp>
        <p:nvSpPr>
          <p:cNvPr id="3" name="Označba mesta besedila 2"/>
          <p:cNvSpPr>
            <a:spLocks noGrp="1"/>
          </p:cNvSpPr>
          <p:nvPr>
            <p:ph type="body" idx="1"/>
          </p:nvPr>
        </p:nvSpPr>
        <p:spPr>
          <a:xfrm>
            <a:off x="2227810" y="2759825"/>
            <a:ext cx="9476509" cy="3815542"/>
          </a:xfrm>
        </p:spPr>
        <p:txBody>
          <a:bodyPr>
            <a:normAutofit fontScale="92500" lnSpcReduction="20000"/>
          </a:bodyPr>
          <a:lstStyle/>
          <a:p>
            <a:r>
              <a:rPr lang="sl-SI" b="1" u="sng" dirty="0" smtClean="0"/>
              <a:t>Predšolska vzgoja v vrtcih poteka v dveh starostnih obdobjih:</a:t>
            </a:r>
          </a:p>
          <a:p>
            <a:pPr marL="342900" indent="-342900">
              <a:buFont typeface="Wingdings" panose="05000000000000000000" pitchFamily="2" charset="2"/>
              <a:buChar char="Ø"/>
            </a:pPr>
            <a:r>
              <a:rPr lang="sl-SI" b="1" dirty="0" smtClean="0"/>
              <a:t>Prvo starostno obdobje (1-3 let)</a:t>
            </a:r>
          </a:p>
          <a:p>
            <a:pPr marL="342900" indent="-342900">
              <a:buFont typeface="Wingdings" panose="05000000000000000000" pitchFamily="2" charset="2"/>
              <a:buChar char="Ø"/>
            </a:pPr>
            <a:r>
              <a:rPr lang="sl-SI" b="1" dirty="0" smtClean="0"/>
              <a:t>Drugo starostno obdobje (3-6 let)</a:t>
            </a:r>
          </a:p>
          <a:p>
            <a:endParaRPr lang="sl-SI" b="1" dirty="0" smtClean="0"/>
          </a:p>
          <a:p>
            <a:r>
              <a:rPr lang="sl-SI" b="1" u="sng" dirty="0" smtClean="0"/>
              <a:t>Vzgojno delo poteka v oddelkih, ki so lahko:</a:t>
            </a:r>
          </a:p>
          <a:p>
            <a:pPr marL="342900" indent="-342900">
              <a:buFont typeface="Wingdings" panose="05000000000000000000" pitchFamily="2" charset="2"/>
              <a:buChar char="Ø"/>
            </a:pPr>
            <a:r>
              <a:rPr lang="sl-SI" b="1" dirty="0" smtClean="0"/>
              <a:t>Homogeni oddelki: </a:t>
            </a:r>
            <a:r>
              <a:rPr lang="sl-SI" dirty="0" smtClean="0"/>
              <a:t>otroci enake starosti oz. v razponu enega leta (1-2 leti, 2-3 let, 3-4 let, 4-5 let, 5-6 let).</a:t>
            </a:r>
          </a:p>
          <a:p>
            <a:pPr marL="342900" indent="-342900">
              <a:buFont typeface="Wingdings" panose="05000000000000000000" pitchFamily="2" charset="2"/>
              <a:buChar char="Ø"/>
            </a:pPr>
            <a:r>
              <a:rPr lang="sl-SI" b="1" dirty="0" smtClean="0"/>
              <a:t>Heterogeni oddelki: </a:t>
            </a:r>
            <a:r>
              <a:rPr lang="sl-SI" dirty="0" smtClean="0"/>
              <a:t>otroci različnih starosti prvega starostnega obdobja ALI drugega starostnega obdobja (1-3 let, 3-6 let, 4-6 let, 3-5 let).</a:t>
            </a:r>
          </a:p>
          <a:p>
            <a:pPr marL="342900" indent="-342900">
              <a:buFont typeface="Wingdings" panose="05000000000000000000" pitchFamily="2" charset="2"/>
              <a:buChar char="Ø"/>
            </a:pPr>
            <a:r>
              <a:rPr lang="sl-SI" b="1" dirty="0" smtClean="0"/>
              <a:t>Kombinirani oddelki: </a:t>
            </a:r>
            <a:r>
              <a:rPr lang="sl-SI" dirty="0" smtClean="0"/>
              <a:t>otroci različnih starosti prvega IN drugega starostnega obdobja (1-6 let, 2-4 let, 2-6 let)</a:t>
            </a:r>
          </a:p>
          <a:p>
            <a:endParaRPr lang="sl-SI" dirty="0"/>
          </a:p>
          <a:p>
            <a:pPr marL="342900" indent="-342900">
              <a:buFont typeface="Wingdings" panose="05000000000000000000" pitchFamily="2" charset="2"/>
              <a:buChar char="Ø"/>
            </a:pPr>
            <a:endParaRPr lang="sl-SI" dirty="0"/>
          </a:p>
        </p:txBody>
      </p:sp>
    </p:spTree>
    <p:extLst>
      <p:ext uri="{BB962C8B-B14F-4D97-AF65-F5344CB8AC3E}">
        <p14:creationId xmlns:p14="http://schemas.microsoft.com/office/powerpoint/2010/main" val="380652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slov 12"/>
          <p:cNvSpPr>
            <a:spLocks noGrp="1"/>
          </p:cNvSpPr>
          <p:nvPr>
            <p:ph type="title"/>
          </p:nvPr>
        </p:nvSpPr>
        <p:spPr>
          <a:xfrm>
            <a:off x="1837112" y="1737360"/>
            <a:ext cx="9286501" cy="1346662"/>
          </a:xfrm>
        </p:spPr>
        <p:txBody>
          <a:bodyPr rtlCol="0">
            <a:normAutofit fontScale="90000"/>
          </a:bodyPr>
          <a:lstStyle/>
          <a:p>
            <a:pPr algn="ctr"/>
            <a:r>
              <a:rPr lang="sl-SI" b="1" dirty="0">
                <a:latin typeface="+mn-lt"/>
              </a:rPr>
              <a:t>KAJ JE ŠE POTREBNO </a:t>
            </a:r>
            <a:r>
              <a:rPr lang="sl-SI" b="1" dirty="0" smtClean="0">
                <a:latin typeface="+mn-lt"/>
              </a:rPr>
              <a:t>PRED </a:t>
            </a:r>
            <a:r>
              <a:rPr lang="sl-SI" b="1" dirty="0">
                <a:latin typeface="+mn-lt"/>
              </a:rPr>
              <a:t>PRIHODOM OTROKA V VRTEC?</a:t>
            </a:r>
            <a:br>
              <a:rPr lang="sl-SI" b="1" dirty="0">
                <a:latin typeface="+mn-lt"/>
              </a:rPr>
            </a:br>
            <a:r>
              <a:rPr lang="sl-SI" b="1" dirty="0" smtClean="0">
                <a:latin typeface="+mn-lt"/>
              </a:rPr>
              <a:t/>
            </a:r>
            <a:br>
              <a:rPr lang="sl-SI" b="1" dirty="0" smtClean="0">
                <a:latin typeface="+mn-lt"/>
              </a:rPr>
            </a:br>
            <a:r>
              <a:rPr lang="sl-SI" b="1" dirty="0" smtClean="0">
                <a:latin typeface="+mn-lt"/>
              </a:rPr>
              <a:t/>
            </a:r>
            <a:br>
              <a:rPr lang="sl-SI" b="1" dirty="0" smtClean="0">
                <a:latin typeface="+mn-lt"/>
              </a:rPr>
            </a:br>
            <a:endParaRPr lang="sl-SI" b="1" dirty="0">
              <a:latin typeface="+mn-lt"/>
            </a:endParaRPr>
          </a:p>
        </p:txBody>
      </p:sp>
    </p:spTree>
    <p:extLst>
      <p:ext uri="{BB962C8B-B14F-4D97-AF65-F5344CB8AC3E}">
        <p14:creationId xmlns:p14="http://schemas.microsoft.com/office/powerpoint/2010/main" val="1734747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slov 12"/>
          <p:cNvSpPr>
            <a:spLocks noGrp="1"/>
          </p:cNvSpPr>
          <p:nvPr>
            <p:ph type="title"/>
          </p:nvPr>
        </p:nvSpPr>
        <p:spPr>
          <a:xfrm>
            <a:off x="1928552" y="407323"/>
            <a:ext cx="9195062" cy="1429789"/>
          </a:xfrm>
        </p:spPr>
        <p:txBody>
          <a:bodyPr rtlCol="0">
            <a:normAutofit/>
          </a:bodyPr>
          <a:lstStyle/>
          <a:p>
            <a:pPr algn="ctr"/>
            <a:r>
              <a:rPr lang="sl-SI" b="1" dirty="0" smtClean="0">
                <a:latin typeface="+mn-lt"/>
              </a:rPr>
              <a:t>VLOGA ZA SUBVENCIONIORANO </a:t>
            </a:r>
            <a:br>
              <a:rPr lang="sl-SI" b="1" dirty="0" smtClean="0">
                <a:latin typeface="+mn-lt"/>
              </a:rPr>
            </a:br>
            <a:r>
              <a:rPr lang="sl-SI" b="1" dirty="0" smtClean="0">
                <a:latin typeface="+mn-lt"/>
              </a:rPr>
              <a:t>PLAČILO VRTCA</a:t>
            </a:r>
            <a:endParaRPr lang="sl-SI" b="1" dirty="0">
              <a:latin typeface="+mn-lt"/>
            </a:endParaRPr>
          </a:p>
        </p:txBody>
      </p:sp>
      <p:sp>
        <p:nvSpPr>
          <p:cNvPr id="14" name="Označba mesta za vsebino 13"/>
          <p:cNvSpPr>
            <a:spLocks noGrp="1"/>
          </p:cNvSpPr>
          <p:nvPr>
            <p:ph idx="1"/>
          </p:nvPr>
        </p:nvSpPr>
        <p:spPr>
          <a:xfrm>
            <a:off x="1928552" y="2296865"/>
            <a:ext cx="9195061" cy="3721550"/>
          </a:xfrm>
        </p:spPr>
        <p:txBody>
          <a:bodyPr rtlCol="0">
            <a:normAutofit/>
          </a:bodyPr>
          <a:lstStyle/>
          <a:p>
            <a:r>
              <a:rPr lang="sl-SI" altLang="sl-SI" b="1" dirty="0">
                <a:solidFill>
                  <a:schemeClr val="tx1"/>
                </a:solidFill>
                <a:latin typeface="+mj-lt"/>
              </a:rPr>
              <a:t>VLOGO ZA SUBVENCIONIRANO PLAČILO VRTCA </a:t>
            </a:r>
            <a:r>
              <a:rPr lang="sl-SI" altLang="sl-SI" dirty="0">
                <a:solidFill>
                  <a:schemeClr val="tx1"/>
                </a:solidFill>
                <a:latin typeface="+mj-lt"/>
              </a:rPr>
              <a:t>na obrazcu Vloga za uveljavljanje pravic iz javnih sredstev – oddate od 1. do </a:t>
            </a:r>
            <a:r>
              <a:rPr lang="sl-SI" altLang="sl-SI" dirty="0" smtClean="0">
                <a:solidFill>
                  <a:schemeClr val="tx1"/>
                </a:solidFill>
                <a:latin typeface="+mj-lt"/>
              </a:rPr>
              <a:t>31. 8. 2024 na </a:t>
            </a:r>
            <a:r>
              <a:rPr lang="sl-SI" altLang="sl-SI" dirty="0">
                <a:solidFill>
                  <a:schemeClr val="tx1"/>
                </a:solidFill>
                <a:latin typeface="+mj-lt"/>
              </a:rPr>
              <a:t>pristojni Center za socialno delo (obrazec lahko dobite na naši spletni strani www.vrtec-sg.si pod zavihkom </a:t>
            </a:r>
            <a:r>
              <a:rPr lang="sl-SI" altLang="sl-SI" b="1" dirty="0" smtClean="0">
                <a:solidFill>
                  <a:schemeClr val="tx1"/>
                </a:solidFill>
                <a:latin typeface="+mj-lt"/>
              </a:rPr>
              <a:t>Kotiček za starše </a:t>
            </a:r>
            <a:r>
              <a:rPr lang="sl-SI" altLang="sl-SI" b="1" dirty="0" smtClean="0">
                <a:solidFill>
                  <a:schemeClr val="tx1"/>
                </a:solidFill>
                <a:latin typeface="+mj-lt"/>
                <a:sym typeface="Symbol" panose="05050102010706020507" pitchFamily="18" charset="2"/>
              </a:rPr>
              <a:t> Vloge, izjave</a:t>
            </a:r>
            <a:r>
              <a:rPr lang="sl-SI" altLang="sl-SI" dirty="0" smtClean="0">
                <a:solidFill>
                  <a:schemeClr val="tx1"/>
                </a:solidFill>
                <a:latin typeface="+mj-lt"/>
                <a:sym typeface="Symbol" panose="05050102010706020507" pitchFamily="18" charset="2"/>
              </a:rPr>
              <a:t>, na</a:t>
            </a:r>
            <a:r>
              <a:rPr lang="sl-SI" altLang="sl-SI" dirty="0" smtClean="0">
                <a:solidFill>
                  <a:schemeClr val="tx1"/>
                </a:solidFill>
                <a:latin typeface="+mj-lt"/>
              </a:rPr>
              <a:t> </a:t>
            </a:r>
            <a:r>
              <a:rPr lang="sl-SI" altLang="sl-SI" dirty="0">
                <a:solidFill>
                  <a:schemeClr val="tx1"/>
                </a:solidFill>
                <a:latin typeface="+mj-lt"/>
              </a:rPr>
              <a:t>spletni strani centrov za socialno delo ali </a:t>
            </a:r>
            <a:r>
              <a:rPr lang="sl-SI" altLang="sl-SI" dirty="0" smtClean="0">
                <a:solidFill>
                  <a:schemeClr val="tx1"/>
                </a:solidFill>
                <a:latin typeface="+mj-lt"/>
              </a:rPr>
              <a:t>jo kupite </a:t>
            </a:r>
            <a:r>
              <a:rPr lang="sl-SI" altLang="sl-SI" dirty="0">
                <a:solidFill>
                  <a:schemeClr val="tx1"/>
                </a:solidFill>
                <a:latin typeface="+mj-lt"/>
              </a:rPr>
              <a:t>v knjigarni).</a:t>
            </a:r>
          </a:p>
          <a:p>
            <a:r>
              <a:rPr lang="sl-SI" altLang="sl-SI" b="1" dirty="0">
                <a:solidFill>
                  <a:schemeClr val="tx1"/>
                </a:solidFill>
                <a:latin typeface="+mj-lt"/>
              </a:rPr>
              <a:t>CENA VRTCA </a:t>
            </a:r>
            <a:r>
              <a:rPr lang="sl-SI" altLang="sl-SI" dirty="0">
                <a:solidFill>
                  <a:schemeClr val="tx1"/>
                </a:solidFill>
                <a:latin typeface="+mj-lt"/>
              </a:rPr>
              <a:t>– podatke o ceni programa dobite na naši spletni strani pod zavihkom </a:t>
            </a:r>
            <a:r>
              <a:rPr lang="sl-SI" altLang="sl-SI" b="1" dirty="0">
                <a:solidFill>
                  <a:schemeClr val="tx1"/>
                </a:solidFill>
              </a:rPr>
              <a:t>Kotiček za starše </a:t>
            </a:r>
            <a:r>
              <a:rPr lang="sl-SI" altLang="sl-SI" b="1" dirty="0" smtClean="0">
                <a:solidFill>
                  <a:schemeClr val="tx1"/>
                </a:solidFill>
                <a:sym typeface="Symbol" panose="05050102010706020507" pitchFamily="18" charset="2"/>
              </a:rPr>
              <a:t></a:t>
            </a:r>
            <a:r>
              <a:rPr lang="sl-SI" altLang="sl-SI" dirty="0" smtClean="0">
                <a:solidFill>
                  <a:schemeClr val="tx1"/>
                </a:solidFill>
                <a:latin typeface="+mj-lt"/>
                <a:sym typeface="Symbol" panose="05050102010706020507" pitchFamily="18" charset="2"/>
              </a:rPr>
              <a:t> </a:t>
            </a:r>
            <a:r>
              <a:rPr lang="sl-SI" altLang="sl-SI" b="1" dirty="0" smtClean="0">
                <a:solidFill>
                  <a:schemeClr val="tx1"/>
                </a:solidFill>
                <a:latin typeface="+mj-lt"/>
              </a:rPr>
              <a:t>Cenik </a:t>
            </a:r>
            <a:r>
              <a:rPr lang="sl-SI" altLang="sl-SI" b="1" dirty="0">
                <a:solidFill>
                  <a:schemeClr val="tx1"/>
                </a:solidFill>
                <a:latin typeface="+mj-lt"/>
              </a:rPr>
              <a:t>plačila vrtca</a:t>
            </a:r>
            <a:r>
              <a:rPr lang="sl-SI" altLang="sl-SI" dirty="0">
                <a:solidFill>
                  <a:schemeClr val="tx1"/>
                </a:solidFill>
                <a:latin typeface="+mj-lt"/>
              </a:rPr>
              <a:t>. </a:t>
            </a:r>
          </a:p>
          <a:p>
            <a:r>
              <a:rPr lang="sl-SI" altLang="sl-SI" dirty="0">
                <a:solidFill>
                  <a:schemeClr val="tx1"/>
                </a:solidFill>
                <a:latin typeface="+mj-lt"/>
              </a:rPr>
              <a:t>Starši ste </a:t>
            </a:r>
            <a:r>
              <a:rPr lang="sl-SI" altLang="sl-SI" b="1" dirty="0">
                <a:solidFill>
                  <a:schemeClr val="tx1"/>
                </a:solidFill>
                <a:latin typeface="+mj-lt"/>
              </a:rPr>
              <a:t>oproščeni plačila vrtca </a:t>
            </a:r>
            <a:r>
              <a:rPr lang="sl-SI" altLang="sl-SI" dirty="0">
                <a:solidFill>
                  <a:schemeClr val="tx1"/>
                </a:solidFill>
                <a:latin typeface="+mj-lt"/>
              </a:rPr>
              <a:t>za mlajšega otroka, če imate v vrtec hkrati vključena dva otroka ter za vsakega tretjega in nadaljnjega otroka (ne glede na to, ali je v vrtec vključen hkrati s svojim sorojencem). Kljub temu pa </a:t>
            </a:r>
            <a:r>
              <a:rPr lang="sl-SI" altLang="sl-SI" b="1" dirty="0">
                <a:solidFill>
                  <a:schemeClr val="tx1"/>
                </a:solidFill>
                <a:latin typeface="+mj-lt"/>
              </a:rPr>
              <a:t>morate oddati Vlogo </a:t>
            </a:r>
            <a:r>
              <a:rPr lang="sl-SI" altLang="sl-SI" dirty="0">
                <a:solidFill>
                  <a:schemeClr val="tx1"/>
                </a:solidFill>
                <a:latin typeface="+mj-lt"/>
              </a:rPr>
              <a:t>za znižano plačilo vrtca, </a:t>
            </a:r>
            <a:r>
              <a:rPr lang="sl-SI" altLang="sl-SI" b="1" dirty="0">
                <a:solidFill>
                  <a:schemeClr val="tx1"/>
                </a:solidFill>
                <a:latin typeface="+mj-lt"/>
              </a:rPr>
              <a:t>ko otroka prvič vključite v vrtec. </a:t>
            </a:r>
          </a:p>
          <a:p>
            <a:pPr marL="0" indent="0" rtl="0">
              <a:buNone/>
            </a:pPr>
            <a:endParaRPr lang="sl-SI" dirty="0"/>
          </a:p>
        </p:txBody>
      </p:sp>
    </p:spTree>
    <p:extLst>
      <p:ext uri="{BB962C8B-B14F-4D97-AF65-F5344CB8AC3E}">
        <p14:creationId xmlns:p14="http://schemas.microsoft.com/office/powerpoint/2010/main" val="6069333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slov 12"/>
          <p:cNvSpPr>
            <a:spLocks noGrp="1"/>
          </p:cNvSpPr>
          <p:nvPr>
            <p:ph type="title"/>
          </p:nvPr>
        </p:nvSpPr>
        <p:spPr>
          <a:xfrm>
            <a:off x="1803862" y="407324"/>
            <a:ext cx="9319752" cy="1116676"/>
          </a:xfrm>
        </p:spPr>
        <p:txBody>
          <a:bodyPr rtlCol="0"/>
          <a:lstStyle/>
          <a:p>
            <a:pPr algn="ctr"/>
            <a:r>
              <a:rPr lang="sl-SI" b="1" dirty="0" smtClean="0">
                <a:latin typeface="+mn-lt"/>
              </a:rPr>
              <a:t>ZDRAVNIŠKO POTRDILO</a:t>
            </a:r>
            <a:endParaRPr lang="sl-SI" b="1" dirty="0">
              <a:latin typeface="+mn-lt"/>
            </a:endParaRPr>
          </a:p>
        </p:txBody>
      </p:sp>
      <p:sp>
        <p:nvSpPr>
          <p:cNvPr id="14" name="Označba mesta za vsebino 13"/>
          <p:cNvSpPr>
            <a:spLocks noGrp="1"/>
          </p:cNvSpPr>
          <p:nvPr>
            <p:ph idx="1"/>
          </p:nvPr>
        </p:nvSpPr>
        <p:spPr>
          <a:xfrm>
            <a:off x="1803862" y="1463040"/>
            <a:ext cx="9319752" cy="4985885"/>
          </a:xfrm>
        </p:spPr>
        <p:txBody>
          <a:bodyPr rtlCol="0">
            <a:normAutofit/>
          </a:bodyPr>
          <a:lstStyle/>
          <a:p>
            <a:r>
              <a:rPr lang="sl-SI" altLang="sl-SI" dirty="0" smtClean="0">
                <a:solidFill>
                  <a:schemeClr val="tx1"/>
                </a:solidFill>
                <a:latin typeface="+mj-lt"/>
              </a:rPr>
              <a:t>Ob prvem prihodu otroka v vrtec, je obvezno zdravniško potrdilo. </a:t>
            </a:r>
          </a:p>
          <a:p>
            <a:r>
              <a:rPr lang="sl-SI" altLang="sl-SI" dirty="0" smtClean="0">
                <a:solidFill>
                  <a:schemeClr val="tx1"/>
                </a:solidFill>
                <a:latin typeface="+mj-lt"/>
              </a:rPr>
              <a:t>Oddate </a:t>
            </a:r>
            <a:r>
              <a:rPr lang="sl-SI" altLang="sl-SI" dirty="0">
                <a:solidFill>
                  <a:schemeClr val="tx1"/>
                </a:solidFill>
                <a:latin typeface="+mj-lt"/>
              </a:rPr>
              <a:t>ga vzgojiteljici otroka, ko z otrokom prvič pridete v </a:t>
            </a:r>
            <a:r>
              <a:rPr lang="sl-SI" altLang="sl-SI" dirty="0" smtClean="0">
                <a:solidFill>
                  <a:schemeClr val="tx1"/>
                </a:solidFill>
                <a:latin typeface="+mj-lt"/>
              </a:rPr>
              <a:t>vrtec. </a:t>
            </a:r>
            <a:endParaRPr lang="sl-SI" altLang="sl-SI" dirty="0">
              <a:solidFill>
                <a:schemeClr val="tx1"/>
              </a:solidFill>
              <a:latin typeface="+mj-lt"/>
            </a:endParaRPr>
          </a:p>
          <a:p>
            <a:r>
              <a:rPr lang="sl-SI" altLang="sl-SI" dirty="0">
                <a:solidFill>
                  <a:schemeClr val="tx1"/>
                </a:solidFill>
                <a:latin typeface="+mj-lt"/>
              </a:rPr>
              <a:t>Za pregled otroka in izdajo potrdila se dogovorite z otrokovo osebno </a:t>
            </a:r>
            <a:r>
              <a:rPr lang="sl-SI" altLang="sl-SI" dirty="0" smtClean="0">
                <a:solidFill>
                  <a:schemeClr val="tx1"/>
                </a:solidFill>
                <a:latin typeface="+mj-lt"/>
              </a:rPr>
              <a:t>zdravnico. </a:t>
            </a:r>
            <a:endParaRPr lang="sl-SI" altLang="sl-SI" dirty="0">
              <a:solidFill>
                <a:schemeClr val="tx1"/>
              </a:solidFill>
              <a:latin typeface="+mj-lt"/>
            </a:endParaRPr>
          </a:p>
          <a:p>
            <a:r>
              <a:rPr lang="sl-SI" altLang="sl-SI" dirty="0">
                <a:solidFill>
                  <a:schemeClr val="tx1"/>
                </a:solidFill>
                <a:latin typeface="+mj-lt"/>
              </a:rPr>
              <a:t>Otroci, ki so že hodili v vrtec, lahko zdravniško potrdilo prenesejo iz prejšnjega vrtca oz. je shranjeno v našem vrtcu, če je otrok obiskoval vrtec pri nas. </a:t>
            </a:r>
          </a:p>
          <a:p>
            <a:r>
              <a:rPr lang="sl-SI" dirty="0" smtClean="0">
                <a:solidFill>
                  <a:schemeClr val="tx1"/>
                </a:solidFill>
              </a:rPr>
              <a:t>V </a:t>
            </a:r>
            <a:r>
              <a:rPr lang="sl-SI" dirty="0">
                <a:solidFill>
                  <a:schemeClr val="tx1"/>
                </a:solidFill>
              </a:rPr>
              <a:t>skladu z 51.a členom Zakona </a:t>
            </a:r>
            <a:r>
              <a:rPr lang="sl-SI" dirty="0" smtClean="0">
                <a:solidFill>
                  <a:schemeClr val="tx1"/>
                </a:solidFill>
              </a:rPr>
              <a:t>o </a:t>
            </a:r>
            <a:r>
              <a:rPr lang="sl-SI" dirty="0">
                <a:solidFill>
                  <a:schemeClr val="tx1"/>
                </a:solidFill>
              </a:rPr>
              <a:t>nalezljivih </a:t>
            </a:r>
            <a:r>
              <a:rPr lang="sl-SI" dirty="0" smtClean="0">
                <a:solidFill>
                  <a:schemeClr val="tx1"/>
                </a:solidFill>
              </a:rPr>
              <a:t>boleznih, se </a:t>
            </a:r>
            <a:r>
              <a:rPr lang="sl-SI" dirty="0">
                <a:solidFill>
                  <a:schemeClr val="tx1"/>
                </a:solidFill>
              </a:rPr>
              <a:t>vključitev necepljenega otroka v javni vrtec </a:t>
            </a:r>
            <a:r>
              <a:rPr lang="sl-SI" dirty="0" smtClean="0">
                <a:solidFill>
                  <a:schemeClr val="tx1"/>
                </a:solidFill>
              </a:rPr>
              <a:t>zavrne</a:t>
            </a:r>
            <a:r>
              <a:rPr lang="sl-SI" dirty="0">
                <a:solidFill>
                  <a:schemeClr val="tx1"/>
                </a:solidFill>
              </a:rPr>
              <a:t>, </a:t>
            </a:r>
            <a:r>
              <a:rPr lang="sl-SI" dirty="0" smtClean="0">
                <a:solidFill>
                  <a:schemeClr val="tx1"/>
                </a:solidFill>
              </a:rPr>
              <a:t>če ni </a:t>
            </a:r>
            <a:r>
              <a:rPr lang="sl-SI" dirty="0">
                <a:solidFill>
                  <a:schemeClr val="tx1"/>
                </a:solidFill>
              </a:rPr>
              <a:t>bil </a:t>
            </a:r>
            <a:r>
              <a:rPr lang="sl-SI" b="1" dirty="0">
                <a:solidFill>
                  <a:schemeClr val="tx1"/>
                </a:solidFill>
              </a:rPr>
              <a:t>cepljen proti ošpicam, mumpsu in rdečkam</a:t>
            </a:r>
            <a:r>
              <a:rPr lang="sl-SI" dirty="0">
                <a:solidFill>
                  <a:schemeClr val="tx1"/>
                </a:solidFill>
              </a:rPr>
              <a:t>, pa za to ne obstajajo zdravstveni razlogi za opustitev cepljenja</a:t>
            </a:r>
            <a:r>
              <a:rPr lang="sl-SI" dirty="0" smtClean="0">
                <a:solidFill>
                  <a:schemeClr val="tx1"/>
                </a:solidFill>
              </a:rPr>
              <a:t>.</a:t>
            </a:r>
          </a:p>
          <a:p>
            <a:r>
              <a:rPr lang="sl-SI" altLang="sl-SI" dirty="0">
                <a:solidFill>
                  <a:schemeClr val="tx1"/>
                </a:solidFill>
                <a:latin typeface="+mj-lt"/>
              </a:rPr>
              <a:t>V</a:t>
            </a:r>
            <a:r>
              <a:rPr lang="sl-SI" altLang="sl-SI" dirty="0" smtClean="0">
                <a:solidFill>
                  <a:schemeClr val="tx1"/>
                </a:solidFill>
                <a:latin typeface="+mj-lt"/>
              </a:rPr>
              <a:t> </a:t>
            </a:r>
            <a:r>
              <a:rPr lang="sl-SI" altLang="sl-SI" dirty="0">
                <a:solidFill>
                  <a:schemeClr val="tx1"/>
                </a:solidFill>
                <a:latin typeface="+mj-lt"/>
              </a:rPr>
              <a:t>javni </a:t>
            </a:r>
            <a:r>
              <a:rPr lang="sl-SI" altLang="sl-SI" dirty="0" smtClean="0">
                <a:solidFill>
                  <a:schemeClr val="tx1"/>
                </a:solidFill>
                <a:latin typeface="+mj-lt"/>
              </a:rPr>
              <a:t>vrtec se lahko </a:t>
            </a:r>
            <a:r>
              <a:rPr lang="sl-SI" altLang="sl-SI" dirty="0">
                <a:solidFill>
                  <a:schemeClr val="tx1"/>
                </a:solidFill>
                <a:latin typeface="+mj-lt"/>
              </a:rPr>
              <a:t>vključi otrok, ki je v postopku pridobitve odločbe o opustitvi </a:t>
            </a:r>
            <a:r>
              <a:rPr lang="sl-SI" altLang="sl-SI" dirty="0" smtClean="0">
                <a:solidFill>
                  <a:schemeClr val="tx1"/>
                </a:solidFill>
                <a:latin typeface="+mj-lt"/>
              </a:rPr>
              <a:t>cepljenja. Zanj velja</a:t>
            </a:r>
            <a:r>
              <a:rPr lang="sl-SI" altLang="sl-SI" dirty="0">
                <a:solidFill>
                  <a:schemeClr val="tx1"/>
                </a:solidFill>
                <a:latin typeface="+mj-lt"/>
              </a:rPr>
              <a:t>, da se pogoji za vključitev preverjajo </a:t>
            </a:r>
            <a:r>
              <a:rPr lang="sl-SI" altLang="sl-SI" dirty="0" smtClean="0">
                <a:solidFill>
                  <a:schemeClr val="tx1"/>
                </a:solidFill>
                <a:latin typeface="+mj-lt"/>
              </a:rPr>
              <a:t>zopet v </a:t>
            </a:r>
            <a:r>
              <a:rPr lang="sl-SI" altLang="sl-SI" dirty="0">
                <a:solidFill>
                  <a:schemeClr val="tx1"/>
                </a:solidFill>
                <a:latin typeface="+mj-lt"/>
              </a:rPr>
              <a:t>naslednjem šolskem letu</a:t>
            </a:r>
            <a:r>
              <a:rPr lang="sl-SI" altLang="sl-SI" dirty="0" smtClean="0">
                <a:solidFill>
                  <a:schemeClr val="tx1"/>
                </a:solidFill>
                <a:latin typeface="+mj-lt"/>
              </a:rPr>
              <a:t>.</a:t>
            </a:r>
          </a:p>
          <a:p>
            <a:r>
              <a:rPr lang="sl-SI" dirty="0" smtClean="0">
                <a:solidFill>
                  <a:schemeClr val="tx1"/>
                </a:solidFill>
                <a:latin typeface="+mj-lt"/>
              </a:rPr>
              <a:t>Na spoznavnih uricah </a:t>
            </a:r>
            <a:r>
              <a:rPr lang="sl-SI" b="1" dirty="0" smtClean="0">
                <a:solidFill>
                  <a:schemeClr val="tx1"/>
                </a:solidFill>
                <a:latin typeface="+mj-lt"/>
              </a:rPr>
              <a:t>obvestite vzgojiteljico </a:t>
            </a:r>
            <a:r>
              <a:rPr lang="sl-SI" dirty="0" smtClean="0">
                <a:solidFill>
                  <a:schemeClr val="tx1"/>
                </a:solidFill>
                <a:latin typeface="+mj-lt"/>
              </a:rPr>
              <a:t>o vseh </a:t>
            </a:r>
            <a:r>
              <a:rPr lang="sl-SI" b="1" dirty="0" smtClean="0">
                <a:solidFill>
                  <a:schemeClr val="tx1"/>
                </a:solidFill>
                <a:latin typeface="+mj-lt"/>
              </a:rPr>
              <a:t>zdravstvenih posebnostih </a:t>
            </a:r>
            <a:r>
              <a:rPr lang="sl-SI" dirty="0" smtClean="0">
                <a:solidFill>
                  <a:schemeClr val="tx1"/>
                </a:solidFill>
                <a:latin typeface="+mj-lt"/>
              </a:rPr>
              <a:t>otroka (alergije, diete, zdravstvene težave, razvojne posebnosti otroka…)</a:t>
            </a:r>
            <a:endParaRPr lang="sl-SI" dirty="0"/>
          </a:p>
        </p:txBody>
      </p:sp>
    </p:spTree>
    <p:extLst>
      <p:ext uri="{BB962C8B-B14F-4D97-AF65-F5344CB8AC3E}">
        <p14:creationId xmlns:p14="http://schemas.microsoft.com/office/powerpoint/2010/main" val="14194105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slov 12"/>
          <p:cNvSpPr>
            <a:spLocks noGrp="1"/>
          </p:cNvSpPr>
          <p:nvPr>
            <p:ph type="title"/>
          </p:nvPr>
        </p:nvSpPr>
        <p:spPr>
          <a:xfrm>
            <a:off x="2541068" y="407324"/>
            <a:ext cx="8582545" cy="1116676"/>
          </a:xfrm>
        </p:spPr>
        <p:txBody>
          <a:bodyPr rtlCol="0"/>
          <a:lstStyle/>
          <a:p>
            <a:pPr algn="ctr"/>
            <a:r>
              <a:rPr lang="sl-SI" b="1" dirty="0" smtClean="0">
                <a:latin typeface="+mn-lt"/>
              </a:rPr>
              <a:t>PODALJŠAN PORODNIŠKI DOPUST</a:t>
            </a:r>
            <a:endParaRPr lang="sl-SI" b="1" dirty="0">
              <a:latin typeface="+mn-lt"/>
            </a:endParaRPr>
          </a:p>
        </p:txBody>
      </p:sp>
      <p:sp>
        <p:nvSpPr>
          <p:cNvPr id="14" name="Označba mesta za vsebino 13"/>
          <p:cNvSpPr>
            <a:spLocks noGrp="1"/>
          </p:cNvSpPr>
          <p:nvPr>
            <p:ph idx="1"/>
          </p:nvPr>
        </p:nvSpPr>
        <p:spPr>
          <a:xfrm>
            <a:off x="2410692" y="1524000"/>
            <a:ext cx="8712922" cy="4924926"/>
          </a:xfrm>
        </p:spPr>
        <p:txBody>
          <a:bodyPr rtlCol="0">
            <a:normAutofit/>
          </a:bodyPr>
          <a:lstStyle/>
          <a:p>
            <a:pPr marL="0" indent="0">
              <a:buNone/>
            </a:pPr>
            <a:r>
              <a:rPr lang="sl-SI" dirty="0" smtClean="0"/>
              <a:t>Pogodba o določitvi medsebojnih pravic in obveznosti staršev in vrtca se na podlagi 20</a:t>
            </a:r>
            <a:r>
              <a:rPr lang="sl-SI" dirty="0"/>
              <a:t>. čl. Zakona o </a:t>
            </a:r>
            <a:r>
              <a:rPr lang="sl-SI" dirty="0" smtClean="0"/>
              <a:t>vrtcih (skladno s 15. čl. Pogodbe) </a:t>
            </a:r>
            <a:r>
              <a:rPr lang="sl-SI" dirty="0"/>
              <a:t>šteje za </a:t>
            </a:r>
            <a:r>
              <a:rPr lang="sl-SI" dirty="0" smtClean="0"/>
              <a:t>razvezano, če starši na dan, </a:t>
            </a:r>
            <a:r>
              <a:rPr lang="sl-SI" dirty="0"/>
              <a:t>ko bi začel otrok obiskovati vrtec</a:t>
            </a:r>
            <a:r>
              <a:rPr lang="sl-SI" dirty="0" smtClean="0"/>
              <a:t>, </a:t>
            </a:r>
            <a:r>
              <a:rPr lang="sl-SI" dirty="0"/>
              <a:t>še vedno uveljavljajo pravico do starševskega dopusta v obliki polne odsotnosti z </a:t>
            </a:r>
            <a:r>
              <a:rPr lang="sl-SI" dirty="0" smtClean="0"/>
              <a:t>dela.</a:t>
            </a:r>
          </a:p>
          <a:p>
            <a:pPr marL="0" indent="0">
              <a:buNone/>
            </a:pPr>
            <a:endParaRPr lang="sl-SI" dirty="0" smtClean="0"/>
          </a:p>
          <a:p>
            <a:pPr marL="0" indent="0">
              <a:buNone/>
            </a:pPr>
            <a:r>
              <a:rPr lang="sl-SI" dirty="0" smtClean="0"/>
              <a:t>MOŽNOSTI:</a:t>
            </a:r>
          </a:p>
          <a:p>
            <a:r>
              <a:rPr lang="sl-SI" dirty="0" smtClean="0"/>
              <a:t>Starši sami prekinete pogodbo.</a:t>
            </a:r>
          </a:p>
          <a:p>
            <a:r>
              <a:rPr lang="sl-SI" dirty="0" smtClean="0"/>
              <a:t>Vrtec prekine pogodbo na podlagi podatkov iz CSD.</a:t>
            </a:r>
          </a:p>
          <a:p>
            <a:r>
              <a:rPr lang="sl-SI" dirty="0" smtClean="0"/>
              <a:t>Starši predložijo vrtcu odločbo ali izjavo starša, potrjeno s strani CSD, o predčasni prekinitvi starševskega dopusta v obliki polne odsotnosti z dela.</a:t>
            </a:r>
            <a:endParaRPr lang="sl-SI" dirty="0"/>
          </a:p>
        </p:txBody>
      </p:sp>
    </p:spTree>
    <p:extLst>
      <p:ext uri="{BB962C8B-B14F-4D97-AF65-F5344CB8AC3E}">
        <p14:creationId xmlns:p14="http://schemas.microsoft.com/office/powerpoint/2010/main" val="23948248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89212" y="2058749"/>
            <a:ext cx="8915399" cy="1698603"/>
          </a:xfrm>
        </p:spPr>
        <p:txBody>
          <a:bodyPr>
            <a:normAutofit/>
          </a:bodyPr>
          <a:lstStyle/>
          <a:p>
            <a:r>
              <a:rPr lang="sl-SI" b="1" dirty="0" smtClean="0"/>
              <a:t>UVAJANJE OTROKA V VRTEC</a:t>
            </a:r>
            <a:endParaRPr lang="sl-SI" b="1" dirty="0"/>
          </a:p>
        </p:txBody>
      </p:sp>
    </p:spTree>
    <p:extLst>
      <p:ext uri="{BB962C8B-B14F-4D97-AF65-F5344CB8AC3E}">
        <p14:creationId xmlns:p14="http://schemas.microsoft.com/office/powerpoint/2010/main" val="396892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slov 12"/>
          <p:cNvSpPr>
            <a:spLocks noGrp="1"/>
          </p:cNvSpPr>
          <p:nvPr>
            <p:ph type="title"/>
          </p:nvPr>
        </p:nvSpPr>
        <p:spPr>
          <a:xfrm>
            <a:off x="2410692" y="407324"/>
            <a:ext cx="8712922" cy="1116676"/>
          </a:xfrm>
        </p:spPr>
        <p:txBody>
          <a:bodyPr rtlCol="0"/>
          <a:lstStyle/>
          <a:p>
            <a:pPr algn="ctr"/>
            <a:r>
              <a:rPr lang="sl-SI" b="1" dirty="0" smtClean="0">
                <a:latin typeface="+mn-lt"/>
              </a:rPr>
              <a:t>ZLOŽENKE ZA STARŠE</a:t>
            </a:r>
            <a:endParaRPr lang="sl-SI" b="1" dirty="0">
              <a:latin typeface="+mn-lt"/>
            </a:endParaRPr>
          </a:p>
        </p:txBody>
      </p:sp>
      <p:sp>
        <p:nvSpPr>
          <p:cNvPr id="14" name="Označba mesta za vsebino 13"/>
          <p:cNvSpPr>
            <a:spLocks noGrp="1"/>
          </p:cNvSpPr>
          <p:nvPr>
            <p:ph idx="1"/>
          </p:nvPr>
        </p:nvSpPr>
        <p:spPr>
          <a:xfrm>
            <a:off x="2410692" y="1524000"/>
            <a:ext cx="8712922" cy="4924926"/>
          </a:xfrm>
        </p:spPr>
        <p:txBody>
          <a:bodyPr rtlCol="0">
            <a:normAutofit fontScale="70000" lnSpcReduction="20000"/>
          </a:bodyPr>
          <a:lstStyle/>
          <a:p>
            <a:pPr marL="0" indent="0">
              <a:buNone/>
            </a:pPr>
            <a:r>
              <a:rPr lang="sl-SI" sz="2300" dirty="0" smtClean="0"/>
              <a:t>Na </a:t>
            </a:r>
            <a:r>
              <a:rPr lang="sl-SI" sz="2300" dirty="0"/>
              <a:t>spletni strani vrtca </a:t>
            </a:r>
            <a:r>
              <a:rPr lang="sl-SI" sz="2300" dirty="0">
                <a:hlinkClick r:id="rId3"/>
              </a:rPr>
              <a:t>https://www.vrtec-sg.si</a:t>
            </a:r>
            <a:r>
              <a:rPr lang="sl-SI" sz="2300" dirty="0" smtClean="0">
                <a:hlinkClick r:id="rId3"/>
              </a:rPr>
              <a:t>/</a:t>
            </a:r>
            <a:r>
              <a:rPr lang="sl-SI" sz="2300" dirty="0" smtClean="0"/>
              <a:t>  </a:t>
            </a:r>
            <a:r>
              <a:rPr lang="sl-SI" sz="2300" dirty="0" smtClean="0">
                <a:latin typeface="Segoe UI Symbol" panose="020B0502040204020203" pitchFamily="34" charset="0"/>
                <a:ea typeface="Segoe UI Symbol" panose="020B0502040204020203" pitchFamily="34" charset="0"/>
              </a:rPr>
              <a:t>🡺 Svetovalna služba 🡺 Zloženke za starše</a:t>
            </a:r>
            <a:endParaRPr lang="sl-SI" sz="2300" dirty="0" smtClean="0"/>
          </a:p>
          <a:p>
            <a:pPr marL="0" indent="0">
              <a:buNone/>
            </a:pPr>
            <a:endParaRPr lang="sl-SI" dirty="0" smtClean="0"/>
          </a:p>
          <a:p>
            <a:r>
              <a:rPr lang="sl-SI" u="sng" dirty="0">
                <a:solidFill>
                  <a:schemeClr val="tx1"/>
                </a:solidFill>
                <a:hlinkClick r:id="rId4"/>
              </a:rPr>
              <a:t>FINA IN GRAFOMOTORIKA</a:t>
            </a:r>
            <a:endParaRPr lang="sl-SI" dirty="0">
              <a:solidFill>
                <a:schemeClr val="tx1"/>
              </a:solidFill>
            </a:endParaRPr>
          </a:p>
          <a:p>
            <a:r>
              <a:rPr lang="sl-SI" u="sng" dirty="0">
                <a:solidFill>
                  <a:schemeClr val="tx1"/>
                </a:solidFill>
                <a:hlinkClick r:id="rId5"/>
              </a:rPr>
              <a:t>GRIZENJE</a:t>
            </a:r>
            <a:endParaRPr lang="sl-SI" dirty="0">
              <a:solidFill>
                <a:schemeClr val="tx1"/>
              </a:solidFill>
            </a:endParaRPr>
          </a:p>
          <a:p>
            <a:r>
              <a:rPr lang="sl-SI" u="sng" dirty="0">
                <a:solidFill>
                  <a:schemeClr val="tx1"/>
                </a:solidFill>
                <a:hlinkClick r:id="rId6"/>
              </a:rPr>
              <a:t>LOČITEV STARŠEV</a:t>
            </a:r>
            <a:endParaRPr lang="sl-SI" dirty="0">
              <a:solidFill>
                <a:schemeClr val="tx1"/>
              </a:solidFill>
            </a:endParaRPr>
          </a:p>
          <a:p>
            <a:r>
              <a:rPr lang="sl-SI" u="sng" dirty="0">
                <a:solidFill>
                  <a:schemeClr val="tx1"/>
                </a:solidFill>
                <a:hlinkClick r:id="rId7"/>
              </a:rPr>
              <a:t>NASILJE V DRUŽINI</a:t>
            </a:r>
            <a:endParaRPr lang="sl-SI" dirty="0">
              <a:solidFill>
                <a:schemeClr val="tx1"/>
              </a:solidFill>
            </a:endParaRPr>
          </a:p>
          <a:p>
            <a:r>
              <a:rPr lang="sl-SI" u="sng" dirty="0">
                <a:solidFill>
                  <a:schemeClr val="tx1"/>
                </a:solidFill>
                <a:hlinkClick r:id="rId8"/>
              </a:rPr>
              <a:t>NEMIREN OTROK</a:t>
            </a:r>
            <a:endParaRPr lang="sl-SI" dirty="0">
              <a:solidFill>
                <a:schemeClr val="tx1"/>
              </a:solidFill>
            </a:endParaRPr>
          </a:p>
          <a:p>
            <a:r>
              <a:rPr lang="sl-SI" u="sng" dirty="0">
                <a:solidFill>
                  <a:schemeClr val="tx1"/>
                </a:solidFill>
                <a:hlinkClick r:id="rId9"/>
              </a:rPr>
              <a:t>NOČNE MORE PRI OTROCIH</a:t>
            </a:r>
            <a:endParaRPr lang="sl-SI" dirty="0">
              <a:solidFill>
                <a:schemeClr val="tx1"/>
              </a:solidFill>
            </a:endParaRPr>
          </a:p>
          <a:p>
            <a:r>
              <a:rPr lang="sl-SI" u="sng" dirty="0">
                <a:solidFill>
                  <a:schemeClr val="tx1"/>
                </a:solidFill>
                <a:hlinkClick r:id="rId10"/>
              </a:rPr>
              <a:t>ODVAJANJE OD PLENIČK</a:t>
            </a:r>
            <a:endParaRPr lang="sl-SI" dirty="0">
              <a:solidFill>
                <a:schemeClr val="tx1"/>
              </a:solidFill>
            </a:endParaRPr>
          </a:p>
          <a:p>
            <a:r>
              <a:rPr lang="sl-SI" u="sng" dirty="0">
                <a:solidFill>
                  <a:schemeClr val="tx1"/>
                </a:solidFill>
                <a:hlinkClick r:id="rId11"/>
              </a:rPr>
              <a:t>OTROK PRED VSTOPOM V ŠOLO</a:t>
            </a:r>
            <a:endParaRPr lang="sl-SI" dirty="0">
              <a:solidFill>
                <a:schemeClr val="tx1"/>
              </a:solidFill>
            </a:endParaRPr>
          </a:p>
          <a:p>
            <a:r>
              <a:rPr lang="sl-SI" u="sng" dirty="0">
                <a:solidFill>
                  <a:schemeClr val="tx1"/>
                </a:solidFill>
                <a:hlinkClick r:id="rId12"/>
              </a:rPr>
              <a:t>POZORNOST IN KONCENTRACIJA</a:t>
            </a:r>
            <a:endParaRPr lang="sl-SI" dirty="0">
              <a:solidFill>
                <a:schemeClr val="tx1"/>
              </a:solidFill>
            </a:endParaRPr>
          </a:p>
          <a:p>
            <a:r>
              <a:rPr lang="sl-SI" u="sng" dirty="0">
                <a:solidFill>
                  <a:schemeClr val="tx1"/>
                </a:solidFill>
                <a:hlinkClick r:id="rId13"/>
              </a:rPr>
              <a:t>PREHOD V PRVI RAZRED</a:t>
            </a:r>
            <a:endParaRPr lang="sl-SI" dirty="0">
              <a:solidFill>
                <a:schemeClr val="tx1"/>
              </a:solidFill>
            </a:endParaRPr>
          </a:p>
          <a:p>
            <a:r>
              <a:rPr lang="sl-SI" u="sng" dirty="0">
                <a:solidFill>
                  <a:schemeClr val="tx1"/>
                </a:solidFill>
                <a:hlinkClick r:id="rId14"/>
              </a:rPr>
              <a:t>SMRT IN ŽALOVANJE</a:t>
            </a:r>
            <a:endParaRPr lang="sl-SI" dirty="0">
              <a:solidFill>
                <a:schemeClr val="tx1"/>
              </a:solidFill>
            </a:endParaRPr>
          </a:p>
          <a:p>
            <a:r>
              <a:rPr lang="sl-SI" u="sng" dirty="0">
                <a:solidFill>
                  <a:schemeClr val="tx1"/>
                </a:solidFill>
                <a:hlinkClick r:id="rId15"/>
              </a:rPr>
              <a:t>TRMA</a:t>
            </a:r>
            <a:endParaRPr lang="sl-SI" dirty="0">
              <a:solidFill>
                <a:schemeClr val="tx1"/>
              </a:solidFill>
            </a:endParaRPr>
          </a:p>
          <a:p>
            <a:r>
              <a:rPr lang="sl-SI" u="sng" dirty="0">
                <a:solidFill>
                  <a:schemeClr val="tx1"/>
                </a:solidFill>
                <a:hlinkClick r:id="rId16"/>
              </a:rPr>
              <a:t>UPORABA ZASLONOV</a:t>
            </a:r>
            <a:endParaRPr lang="sl-SI" dirty="0">
              <a:solidFill>
                <a:schemeClr val="tx1"/>
              </a:solidFill>
            </a:endParaRPr>
          </a:p>
          <a:p>
            <a:r>
              <a:rPr lang="sl-SI" u="sng" dirty="0">
                <a:solidFill>
                  <a:schemeClr val="tx1"/>
                </a:solidFill>
                <a:hlinkClick r:id="rId17"/>
              </a:rPr>
              <a:t>UVAJANJE OTROKA V VRTEC</a:t>
            </a:r>
            <a:endParaRPr lang="sl-SI" dirty="0">
              <a:solidFill>
                <a:schemeClr val="tx1"/>
              </a:solidFill>
            </a:endParaRPr>
          </a:p>
          <a:p>
            <a:r>
              <a:rPr lang="sl-SI" u="sng" dirty="0">
                <a:solidFill>
                  <a:schemeClr val="tx1"/>
                </a:solidFill>
                <a:hlinkClick r:id="rId18"/>
              </a:rPr>
              <a:t>ZAKAJ OTROK RABI POČITNICE</a:t>
            </a:r>
            <a:endParaRPr lang="sl-SI" dirty="0">
              <a:solidFill>
                <a:schemeClr val="tx1"/>
              </a:solidFill>
            </a:endParaRPr>
          </a:p>
        </p:txBody>
      </p:sp>
    </p:spTree>
    <p:extLst>
      <p:ext uri="{BB962C8B-B14F-4D97-AF65-F5344CB8AC3E}">
        <p14:creationId xmlns:p14="http://schemas.microsoft.com/office/powerpoint/2010/main" val="29415532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p:cNvSpPr>
            <a:spLocks noGrp="1"/>
          </p:cNvSpPr>
          <p:nvPr>
            <p:ph type="body" idx="1"/>
          </p:nvPr>
        </p:nvSpPr>
        <p:spPr>
          <a:xfrm>
            <a:off x="6159730" y="689956"/>
            <a:ext cx="5860474" cy="5114078"/>
          </a:xfrm>
        </p:spPr>
        <p:txBody>
          <a:bodyPr rtlCol="0">
            <a:noAutofit/>
          </a:bodyPr>
          <a:lstStyle/>
          <a:p>
            <a:pPr algn="ctr"/>
            <a:r>
              <a:rPr lang="sl-SI" sz="2800" b="1" dirty="0">
                <a:ln w="22225">
                  <a:solidFill>
                    <a:schemeClr val="accent2"/>
                  </a:solidFill>
                  <a:prstDash val="solid"/>
                </a:ln>
                <a:solidFill>
                  <a:srgbClr val="002060"/>
                </a:solidFill>
                <a:latin typeface="Segoe Print" panose="02000600000000000000" pitchFamily="2" charset="0"/>
              </a:rPr>
              <a:t>Začetne težave ob uvajanju otroka bodo kmalu minile. Otrok bo rad hodil v vrtec, rad bo imel </a:t>
            </a:r>
            <a:r>
              <a:rPr lang="sl-SI" sz="2800" b="1" dirty="0" smtClean="0">
                <a:ln w="22225">
                  <a:solidFill>
                    <a:schemeClr val="accent2"/>
                  </a:solidFill>
                  <a:prstDash val="solid"/>
                </a:ln>
                <a:solidFill>
                  <a:srgbClr val="002060"/>
                </a:solidFill>
                <a:latin typeface="Segoe Print" panose="02000600000000000000" pitchFamily="2" charset="0"/>
              </a:rPr>
              <a:t>svoje vzgojitelje </a:t>
            </a:r>
            <a:r>
              <a:rPr lang="sl-SI" sz="2800" b="1" dirty="0">
                <a:ln w="22225">
                  <a:solidFill>
                    <a:schemeClr val="accent2"/>
                  </a:solidFill>
                  <a:prstDash val="solid"/>
                </a:ln>
                <a:solidFill>
                  <a:srgbClr val="002060"/>
                </a:solidFill>
                <a:latin typeface="Segoe Print" panose="02000600000000000000" pitchFamily="2" charset="0"/>
              </a:rPr>
              <a:t>in vrstnike.</a:t>
            </a:r>
          </a:p>
          <a:p>
            <a:pPr algn="ctr"/>
            <a:endParaRPr lang="sl-SI" sz="2800" b="1" dirty="0">
              <a:ln w="22225">
                <a:solidFill>
                  <a:schemeClr val="accent2"/>
                </a:solidFill>
                <a:prstDash val="solid"/>
              </a:ln>
              <a:solidFill>
                <a:srgbClr val="002060"/>
              </a:solidFill>
              <a:latin typeface="Segoe Print" panose="02000600000000000000" pitchFamily="2" charset="0"/>
            </a:endParaRPr>
          </a:p>
          <a:p>
            <a:pPr algn="ctr"/>
            <a:r>
              <a:rPr lang="sl-SI" sz="2800" b="1" dirty="0">
                <a:ln w="22225">
                  <a:solidFill>
                    <a:schemeClr val="accent2"/>
                  </a:solidFill>
                  <a:prstDash val="solid"/>
                </a:ln>
                <a:solidFill>
                  <a:srgbClr val="002060"/>
                </a:solidFill>
                <a:latin typeface="Segoe Print" panose="02000600000000000000" pitchFamily="2" charset="0"/>
              </a:rPr>
              <a:t>Čeprav je otroku v vrtcu zelo lepo, </a:t>
            </a:r>
            <a:r>
              <a:rPr lang="sl-SI" sz="2800" b="1" dirty="0" smtClean="0">
                <a:ln w="22225">
                  <a:solidFill>
                    <a:schemeClr val="accent2"/>
                  </a:solidFill>
                  <a:prstDash val="solid"/>
                </a:ln>
                <a:solidFill>
                  <a:srgbClr val="002060"/>
                </a:solidFill>
                <a:latin typeface="Segoe Print" panose="02000600000000000000" pitchFamily="2" charset="0"/>
              </a:rPr>
              <a:t>pa </a:t>
            </a:r>
            <a:r>
              <a:rPr lang="sl-SI" sz="2800" b="1" dirty="0">
                <a:ln w="22225">
                  <a:solidFill>
                    <a:schemeClr val="accent2"/>
                  </a:solidFill>
                  <a:prstDash val="solid"/>
                </a:ln>
                <a:solidFill>
                  <a:srgbClr val="002060"/>
                </a:solidFill>
                <a:latin typeface="Segoe Print" panose="02000600000000000000" pitchFamily="2" charset="0"/>
              </a:rPr>
              <a:t>vrtec ne more nadomestiti topline, ljubezni in </a:t>
            </a:r>
            <a:r>
              <a:rPr lang="sl-SI" sz="2800" b="1" dirty="0" smtClean="0">
                <a:ln w="22225">
                  <a:solidFill>
                    <a:schemeClr val="accent2"/>
                  </a:solidFill>
                  <a:prstDash val="solid"/>
                </a:ln>
                <a:solidFill>
                  <a:srgbClr val="002060"/>
                </a:solidFill>
                <a:latin typeface="Segoe Print" panose="02000600000000000000" pitchFamily="2" charset="0"/>
              </a:rPr>
              <a:t>skrbi, ki </a:t>
            </a:r>
            <a:r>
              <a:rPr lang="sl-SI" sz="2800" b="1" dirty="0">
                <a:ln w="22225">
                  <a:solidFill>
                    <a:schemeClr val="accent2"/>
                  </a:solidFill>
                  <a:prstDash val="solid"/>
                </a:ln>
                <a:solidFill>
                  <a:srgbClr val="002060"/>
                </a:solidFill>
                <a:latin typeface="Segoe Print" panose="02000600000000000000" pitchFamily="2" charset="0"/>
              </a:rPr>
              <a:t>je je otrok deležen v družini.</a:t>
            </a:r>
          </a:p>
          <a:p>
            <a:endParaRPr lang="sl-SI" sz="4400" dirty="0"/>
          </a:p>
        </p:txBody>
      </p:sp>
      <p:pic>
        <p:nvPicPr>
          <p:cNvPr id="4" name="Slik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3627" y="1562793"/>
            <a:ext cx="4256117" cy="319208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43949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21814" y="274638"/>
            <a:ext cx="8229600" cy="1143000"/>
          </a:xfrm>
        </p:spPr>
        <p:txBody>
          <a:bodyPr>
            <a:normAutofit fontScale="90000"/>
          </a:bodyPr>
          <a:lstStyle/>
          <a:p>
            <a:r>
              <a:rPr lang="sl-SI" dirty="0" smtClean="0"/>
              <a:t/>
            </a:r>
            <a:br>
              <a:rPr lang="sl-SI" dirty="0" smtClean="0"/>
            </a:br>
            <a:endParaRPr lang="sl-SI" dirty="0"/>
          </a:p>
        </p:txBody>
      </p:sp>
      <p:sp>
        <p:nvSpPr>
          <p:cNvPr id="6" name="Pravokotnik 5"/>
          <p:cNvSpPr/>
          <p:nvPr/>
        </p:nvSpPr>
        <p:spPr>
          <a:xfrm>
            <a:off x="2799803" y="4587738"/>
            <a:ext cx="6673622" cy="1815882"/>
          </a:xfrm>
          <a:prstGeom prst="rect">
            <a:avLst/>
          </a:prstGeom>
          <a:noFill/>
        </p:spPr>
        <p:txBody>
          <a:bodyPr wrap="square" lIns="91440" tIns="45720" rIns="91440" bIns="45720">
            <a:spAutoFit/>
          </a:bodyPr>
          <a:lstStyle/>
          <a:p>
            <a:pPr algn="ctr"/>
            <a:r>
              <a:rPr lang="sl-SI" sz="2800" b="1" kern="10" dirty="0">
                <a:ln w="9525">
                  <a:solidFill>
                    <a:srgbClr val="000000"/>
                  </a:solidFill>
                  <a:round/>
                  <a:headEnd/>
                  <a:tailEnd/>
                </a:ln>
                <a:solidFill>
                  <a:srgbClr val="FFFF00"/>
                </a:solidFill>
                <a:latin typeface="Segoe Print" panose="02000600000000000000" pitchFamily="2" charset="0"/>
              </a:rPr>
              <a:t>Veselimo se srečanja z vašimi otroki</a:t>
            </a:r>
          </a:p>
          <a:p>
            <a:pPr algn="ctr"/>
            <a:r>
              <a:rPr lang="sl-SI" sz="2800" b="1" kern="10" dirty="0">
                <a:ln w="9525">
                  <a:solidFill>
                    <a:srgbClr val="000000"/>
                  </a:solidFill>
                  <a:round/>
                  <a:headEnd/>
                  <a:tailEnd/>
                </a:ln>
                <a:solidFill>
                  <a:srgbClr val="FFFF00"/>
                </a:solidFill>
                <a:latin typeface="Segoe Print" panose="02000600000000000000" pitchFamily="2" charset="0"/>
              </a:rPr>
              <a:t>v našem vrtcu</a:t>
            </a:r>
            <a:r>
              <a:rPr lang="sl-SI" sz="2800" b="1" kern="10" dirty="0" smtClean="0">
                <a:ln w="9525">
                  <a:solidFill>
                    <a:srgbClr val="000000"/>
                  </a:solidFill>
                  <a:round/>
                  <a:headEnd/>
                  <a:tailEnd/>
                </a:ln>
                <a:solidFill>
                  <a:srgbClr val="FFFF00"/>
                </a:solidFill>
                <a:latin typeface="Segoe Print" panose="02000600000000000000" pitchFamily="2" charset="0"/>
              </a:rPr>
              <a:t>.</a:t>
            </a:r>
          </a:p>
          <a:p>
            <a:pPr algn="ctr"/>
            <a:endParaRPr lang="sl-SI" sz="2800" b="1" kern="10" dirty="0">
              <a:ln w="9525">
                <a:solidFill>
                  <a:srgbClr val="000000"/>
                </a:solidFill>
                <a:round/>
                <a:headEnd/>
                <a:tailEnd/>
              </a:ln>
              <a:solidFill>
                <a:srgbClr val="FFFF00"/>
              </a:solidFill>
              <a:latin typeface="Segoe Print" panose="02000600000000000000" pitchFamily="2" charset="0"/>
            </a:endParaRPr>
          </a:p>
          <a:p>
            <a:pPr algn="ctr"/>
            <a:r>
              <a:rPr lang="sl-SI" sz="2800" b="1" kern="10" dirty="0">
                <a:ln w="9525">
                  <a:solidFill>
                    <a:srgbClr val="000000"/>
                  </a:solidFill>
                  <a:round/>
                  <a:headEnd/>
                  <a:tailEnd/>
                </a:ln>
                <a:solidFill>
                  <a:srgbClr val="FFFF00"/>
                </a:solidFill>
                <a:latin typeface="Segoe Print" panose="02000600000000000000" pitchFamily="2" charset="0"/>
              </a:rPr>
              <a:t>Kmalu nasvidenje!</a:t>
            </a:r>
          </a:p>
        </p:txBody>
      </p:sp>
    </p:spTree>
    <p:extLst>
      <p:ext uri="{BB962C8B-B14F-4D97-AF65-F5344CB8AC3E}">
        <p14:creationId xmlns:p14="http://schemas.microsoft.com/office/powerpoint/2010/main" val="249672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slov 7"/>
          <p:cNvSpPr>
            <a:spLocks noGrp="1"/>
          </p:cNvSpPr>
          <p:nvPr>
            <p:ph type="title"/>
          </p:nvPr>
        </p:nvSpPr>
        <p:spPr>
          <a:xfrm>
            <a:off x="1622964" y="423948"/>
            <a:ext cx="8911687" cy="806335"/>
          </a:xfrm>
        </p:spPr>
        <p:txBody>
          <a:bodyPr rtlCol="0">
            <a:normAutofit/>
          </a:bodyPr>
          <a:lstStyle/>
          <a:p>
            <a:pPr algn="ctr" rtl="0"/>
            <a:r>
              <a:rPr lang="sl-SI" sz="4000" b="1" dirty="0" smtClean="0"/>
              <a:t>POSTOPNO UVAJANJE</a:t>
            </a:r>
            <a:endParaRPr lang="sl-SI" sz="4000" b="1" dirty="0"/>
          </a:p>
        </p:txBody>
      </p:sp>
      <p:pic>
        <p:nvPicPr>
          <p:cNvPr id="11" name="Označba mesta slike 10"/>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t="11645" b="11645"/>
          <a:stretch>
            <a:fillRect/>
          </a:stretch>
        </p:blipFill>
        <p:spPr/>
      </p:pic>
      <p:sp>
        <p:nvSpPr>
          <p:cNvPr id="9" name="Označba mesta za besedilo 8"/>
          <p:cNvSpPr>
            <a:spLocks noGrp="1"/>
          </p:cNvSpPr>
          <p:nvPr>
            <p:ph type="body" sz="half" idx="2"/>
          </p:nvPr>
        </p:nvSpPr>
        <p:spPr>
          <a:xfrm>
            <a:off x="1235212" y="4947404"/>
            <a:ext cx="2743200" cy="1669527"/>
          </a:xfrm>
        </p:spPr>
        <p:txBody>
          <a:bodyPr rtlCol="0">
            <a:normAutofit fontScale="92500" lnSpcReduction="20000"/>
          </a:bodyPr>
          <a:lstStyle/>
          <a:p>
            <a:pPr algn="ctr"/>
            <a:r>
              <a:rPr lang="sl-SI" altLang="sl-SI" b="1" dirty="0" smtClean="0"/>
              <a:t>Vstop v vrtec – pomemben korak za celo družino</a:t>
            </a:r>
          </a:p>
          <a:p>
            <a:pPr algn="ctr"/>
            <a:r>
              <a:rPr lang="sl-SI" altLang="sl-SI" b="1" dirty="0" smtClean="0"/>
              <a:t>Otrok </a:t>
            </a:r>
            <a:r>
              <a:rPr lang="sl-SI" altLang="sl-SI" b="1" dirty="0"/>
              <a:t>se prvič poslavlja od </a:t>
            </a:r>
            <a:r>
              <a:rPr lang="sl-SI" altLang="sl-SI" b="1" dirty="0" smtClean="0"/>
              <a:t>znanih oseb</a:t>
            </a:r>
          </a:p>
          <a:p>
            <a:pPr algn="ctr"/>
            <a:r>
              <a:rPr lang="sl-SI" altLang="sl-SI" b="1" dirty="0" smtClean="0"/>
              <a:t>Prilagoditev novemu ritmu, osebam, pravilom</a:t>
            </a:r>
            <a:endParaRPr lang="sl-SI" altLang="sl-SI" b="1" dirty="0"/>
          </a:p>
          <a:p>
            <a:pPr algn="ctr"/>
            <a:endParaRPr lang="sl-SI" dirty="0"/>
          </a:p>
        </p:txBody>
      </p:sp>
      <p:pic>
        <p:nvPicPr>
          <p:cNvPr id="3" name="Označba mesta slike 2"/>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13333" r="13333"/>
          <a:stretch>
            <a:fillRect/>
          </a:stretch>
        </p:blipFill>
        <p:spPr/>
      </p:pic>
      <p:sp>
        <p:nvSpPr>
          <p:cNvPr id="13" name="Označba mesta za besedilo 12"/>
          <p:cNvSpPr>
            <a:spLocks noGrp="1"/>
          </p:cNvSpPr>
          <p:nvPr>
            <p:ph type="body" sz="half" idx="21"/>
          </p:nvPr>
        </p:nvSpPr>
        <p:spPr>
          <a:xfrm>
            <a:off x="4707208" y="4947404"/>
            <a:ext cx="2743200" cy="1530397"/>
          </a:xfrm>
        </p:spPr>
        <p:txBody>
          <a:bodyPr rtlCol="0">
            <a:normAutofit lnSpcReduction="10000"/>
          </a:bodyPr>
          <a:lstStyle/>
          <a:p>
            <a:pPr>
              <a:defRPr/>
            </a:pPr>
            <a:r>
              <a:rPr lang="sl-SI" altLang="sl-SI" b="1" dirty="0" smtClean="0">
                <a:latin typeface="Century Gothic" panose="020B0502020202020204" pitchFamily="34" charset="0"/>
              </a:rPr>
              <a:t>KLJUČNO je zaupanje staršev strokovnim delavcem, nezavedno prenašanje občutij na otroka (navdušenje, neodločnost, strah…).</a:t>
            </a:r>
          </a:p>
          <a:p>
            <a:pPr rtl="0"/>
            <a:endParaRPr lang="sl-SI" dirty="0"/>
          </a:p>
        </p:txBody>
      </p:sp>
      <p:pic>
        <p:nvPicPr>
          <p:cNvPr id="16" name="Označba mesta slike 15"/>
          <p:cNvPicPr>
            <a:picLocks noGrp="1" noChangeAspect="1"/>
          </p:cNvPicPr>
          <p:nvPr>
            <p:ph type="pic" sz="quarter" idx="20"/>
          </p:nvPr>
        </p:nvPicPr>
        <p:blipFill>
          <a:blip r:embed="rId5" cstate="print">
            <a:extLst>
              <a:ext uri="{28A0092B-C50C-407E-A947-70E740481C1C}">
                <a14:useLocalDpi xmlns:a14="http://schemas.microsoft.com/office/drawing/2010/main" val="0"/>
              </a:ext>
            </a:extLst>
          </a:blip>
          <a:srcRect l="17394" r="17394"/>
          <a:stretch>
            <a:fillRect/>
          </a:stretch>
        </p:blipFill>
        <p:spPr/>
      </p:pic>
      <p:sp>
        <p:nvSpPr>
          <p:cNvPr id="14" name="Označba mesta za besedilo 13"/>
          <p:cNvSpPr>
            <a:spLocks noGrp="1"/>
          </p:cNvSpPr>
          <p:nvPr>
            <p:ph type="body" sz="half" idx="22"/>
          </p:nvPr>
        </p:nvSpPr>
        <p:spPr>
          <a:xfrm>
            <a:off x="8209082" y="4947405"/>
            <a:ext cx="2743200" cy="1445082"/>
          </a:xfrm>
        </p:spPr>
        <p:txBody>
          <a:bodyPr rtlCol="0">
            <a:normAutofit/>
          </a:bodyPr>
          <a:lstStyle/>
          <a:p>
            <a:pPr algn="ctr">
              <a:defRPr/>
            </a:pPr>
            <a:r>
              <a:rPr lang="sl-SI" altLang="sl-SI" b="1" dirty="0" smtClean="0"/>
              <a:t>Starši </a:t>
            </a:r>
            <a:r>
              <a:rPr lang="sl-SI" altLang="sl-SI" b="1" dirty="0" smtClean="0"/>
              <a:t>morate biti odločeni in s svojo odločitvijo pomirjeni.</a:t>
            </a:r>
            <a:endParaRPr lang="sl-SI" altLang="sl-SI" b="1" dirty="0"/>
          </a:p>
          <a:p>
            <a:pPr rtl="0"/>
            <a:endParaRPr lang="sl-SI" dirty="0"/>
          </a:p>
        </p:txBody>
      </p:sp>
    </p:spTree>
    <p:extLst>
      <p:ext uri="{BB962C8B-B14F-4D97-AF65-F5344CB8AC3E}">
        <p14:creationId xmlns:p14="http://schemas.microsoft.com/office/powerpoint/2010/main" val="3816716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525491" y="457200"/>
            <a:ext cx="5270270" cy="5710844"/>
          </a:xfrm>
        </p:spPr>
        <p:txBody>
          <a:bodyPr rtlCol="0">
            <a:noAutofit/>
          </a:bodyPr>
          <a:lstStyle/>
          <a:p>
            <a:pPr algn="ctr"/>
            <a:r>
              <a:rPr lang="sl-SI" altLang="sl-SI" sz="3600" b="1" dirty="0">
                <a:solidFill>
                  <a:schemeClr val="accent1">
                    <a:lumMod val="50000"/>
                  </a:schemeClr>
                </a:solidFill>
                <a:latin typeface="+mn-lt"/>
              </a:rPr>
              <a:t>P</a:t>
            </a:r>
            <a:r>
              <a:rPr lang="sl-SI" altLang="sl-SI" sz="3600" b="1" dirty="0" smtClean="0">
                <a:solidFill>
                  <a:schemeClr val="accent1">
                    <a:lumMod val="50000"/>
                  </a:schemeClr>
                </a:solidFill>
                <a:latin typeface="+mn-lt"/>
              </a:rPr>
              <a:t>riporočamo</a:t>
            </a:r>
            <a:r>
              <a:rPr lang="sl-SI" altLang="sl-SI" sz="2400" b="1" dirty="0" smtClean="0">
                <a:solidFill>
                  <a:schemeClr val="accent1">
                    <a:lumMod val="50000"/>
                  </a:schemeClr>
                </a:solidFill>
                <a:latin typeface="+mn-lt"/>
              </a:rPr>
              <a:t/>
            </a:r>
            <a:br>
              <a:rPr lang="sl-SI" altLang="sl-SI" sz="2400" b="1" dirty="0" smtClean="0">
                <a:solidFill>
                  <a:schemeClr val="accent1">
                    <a:lumMod val="50000"/>
                  </a:schemeClr>
                </a:solidFill>
                <a:latin typeface="+mn-lt"/>
              </a:rPr>
            </a:br>
            <a:r>
              <a:rPr lang="sl-SI" altLang="sl-SI" sz="2400" b="1" dirty="0" smtClean="0">
                <a:solidFill>
                  <a:schemeClr val="accent1">
                    <a:lumMod val="50000"/>
                  </a:schemeClr>
                </a:solidFill>
                <a:latin typeface="+mn-lt"/>
              </a:rPr>
              <a:t/>
            </a:r>
            <a:br>
              <a:rPr lang="sl-SI" altLang="sl-SI" sz="2400" b="1" dirty="0" smtClean="0">
                <a:solidFill>
                  <a:schemeClr val="accent1">
                    <a:lumMod val="50000"/>
                  </a:schemeClr>
                </a:solidFill>
                <a:latin typeface="+mn-lt"/>
              </a:rPr>
            </a:br>
            <a:r>
              <a:rPr lang="sl-SI" altLang="sl-SI" sz="2400" b="1" dirty="0" smtClean="0">
                <a:solidFill>
                  <a:schemeClr val="accent1">
                    <a:lumMod val="50000"/>
                  </a:schemeClr>
                </a:solidFill>
                <a:latin typeface="+mn-lt"/>
              </a:rPr>
              <a:t>da si vzamete dovolj časa, da spoznate vrtčevsko rutino in način dela delavcev, ki bodo skrbeli za vašega otroka.</a:t>
            </a:r>
            <a:br>
              <a:rPr lang="sl-SI" altLang="sl-SI" sz="2400" b="1" dirty="0" smtClean="0">
                <a:solidFill>
                  <a:schemeClr val="accent1">
                    <a:lumMod val="50000"/>
                  </a:schemeClr>
                </a:solidFill>
                <a:latin typeface="+mn-lt"/>
              </a:rPr>
            </a:br>
            <a:r>
              <a:rPr lang="sl-SI" altLang="sl-SI" sz="2400" b="1" dirty="0" smtClean="0">
                <a:solidFill>
                  <a:schemeClr val="accent1">
                    <a:lumMod val="50000"/>
                  </a:schemeClr>
                </a:solidFill>
                <a:latin typeface="+mn-lt"/>
              </a:rPr>
              <a:t/>
            </a:r>
            <a:br>
              <a:rPr lang="sl-SI" altLang="sl-SI" sz="2400" b="1" dirty="0" smtClean="0">
                <a:solidFill>
                  <a:schemeClr val="accent1">
                    <a:lumMod val="50000"/>
                  </a:schemeClr>
                </a:solidFill>
                <a:latin typeface="+mn-lt"/>
              </a:rPr>
            </a:br>
            <a:r>
              <a:rPr lang="sl-SI" altLang="sl-SI" sz="2400" b="1" dirty="0" smtClean="0">
                <a:solidFill>
                  <a:schemeClr val="accent1">
                    <a:lumMod val="50000"/>
                  </a:schemeClr>
                </a:solidFill>
                <a:latin typeface="+mn-lt"/>
              </a:rPr>
              <a:t>Starši različno sprejemate proces uvajanja… </a:t>
            </a:r>
            <a:br>
              <a:rPr lang="sl-SI" altLang="sl-SI" sz="2400" b="1" dirty="0" smtClean="0">
                <a:solidFill>
                  <a:schemeClr val="accent1">
                    <a:lumMod val="50000"/>
                  </a:schemeClr>
                </a:solidFill>
                <a:latin typeface="+mn-lt"/>
              </a:rPr>
            </a:br>
            <a:r>
              <a:rPr lang="sl-SI" altLang="sl-SI" sz="2400" b="1" dirty="0">
                <a:solidFill>
                  <a:schemeClr val="accent1">
                    <a:lumMod val="50000"/>
                  </a:schemeClr>
                </a:solidFill>
                <a:latin typeface="+mn-lt"/>
              </a:rPr>
              <a:t/>
            </a:r>
            <a:br>
              <a:rPr lang="sl-SI" altLang="sl-SI" sz="2400" b="1" dirty="0">
                <a:solidFill>
                  <a:schemeClr val="accent1">
                    <a:lumMod val="50000"/>
                  </a:schemeClr>
                </a:solidFill>
                <a:latin typeface="+mn-lt"/>
              </a:rPr>
            </a:br>
            <a:r>
              <a:rPr lang="sl-SI" altLang="sl-SI" sz="2400" b="1" dirty="0" smtClean="0">
                <a:solidFill>
                  <a:schemeClr val="accent1">
                    <a:lumMod val="50000"/>
                  </a:schemeClr>
                </a:solidFill>
                <a:latin typeface="+mn-lt"/>
              </a:rPr>
              <a:t>Pomembno, da na vrtec pripravite sebe. </a:t>
            </a:r>
            <a:br>
              <a:rPr lang="sl-SI" altLang="sl-SI" sz="2400" b="1" dirty="0" smtClean="0">
                <a:solidFill>
                  <a:schemeClr val="accent1">
                    <a:lumMod val="50000"/>
                  </a:schemeClr>
                </a:solidFill>
                <a:latin typeface="+mn-lt"/>
              </a:rPr>
            </a:br>
            <a:r>
              <a:rPr lang="sl-SI" altLang="sl-SI" sz="2400" b="1" dirty="0" smtClean="0">
                <a:solidFill>
                  <a:schemeClr val="accent1">
                    <a:lumMod val="50000"/>
                  </a:schemeClr>
                </a:solidFill>
                <a:latin typeface="+mn-lt"/>
              </a:rPr>
              <a:t>Branje forumov odsvetujemo, posvetite se občutjem in doživljanju vašega otroka.</a:t>
            </a:r>
            <a:endParaRPr lang="sl-SI" sz="2800" b="1" dirty="0">
              <a:solidFill>
                <a:schemeClr val="accent1">
                  <a:lumMod val="50000"/>
                </a:schemeClr>
              </a:solidFill>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36735" y="606829"/>
            <a:ext cx="3260667" cy="434755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215824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929507" y="1415285"/>
            <a:ext cx="3876441" cy="290733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2" name="Naslov 1"/>
          <p:cNvSpPr>
            <a:spLocks noGrp="1"/>
          </p:cNvSpPr>
          <p:nvPr>
            <p:ph type="title"/>
          </p:nvPr>
        </p:nvSpPr>
        <p:spPr>
          <a:xfrm>
            <a:off x="6517178" y="960347"/>
            <a:ext cx="5270270" cy="5332388"/>
          </a:xfrm>
        </p:spPr>
        <p:txBody>
          <a:bodyPr rtlCol="0">
            <a:noAutofit/>
          </a:bodyPr>
          <a:lstStyle/>
          <a:p>
            <a:pPr algn="ctr"/>
            <a:r>
              <a:rPr lang="sl-SI" altLang="sl-SI" sz="3600" b="1" dirty="0">
                <a:solidFill>
                  <a:schemeClr val="accent1">
                    <a:lumMod val="50000"/>
                  </a:schemeClr>
                </a:solidFill>
                <a:latin typeface="+mn-lt"/>
              </a:rPr>
              <a:t>P</a:t>
            </a:r>
            <a:r>
              <a:rPr lang="sl-SI" altLang="sl-SI" sz="3600" b="1" dirty="0" smtClean="0">
                <a:solidFill>
                  <a:schemeClr val="accent1">
                    <a:lumMod val="50000"/>
                  </a:schemeClr>
                </a:solidFill>
                <a:latin typeface="+mn-lt"/>
              </a:rPr>
              <a:t>riporočamo</a:t>
            </a:r>
            <a:r>
              <a:rPr lang="sl-SI" altLang="sl-SI" sz="2400" b="1" dirty="0" smtClean="0">
                <a:solidFill>
                  <a:schemeClr val="accent1">
                    <a:lumMod val="50000"/>
                  </a:schemeClr>
                </a:solidFill>
                <a:latin typeface="+mn-lt"/>
              </a:rPr>
              <a:t/>
            </a:r>
            <a:br>
              <a:rPr lang="sl-SI" altLang="sl-SI" sz="2400" b="1" dirty="0" smtClean="0">
                <a:solidFill>
                  <a:schemeClr val="accent1">
                    <a:lumMod val="50000"/>
                  </a:schemeClr>
                </a:solidFill>
                <a:latin typeface="+mn-lt"/>
              </a:rPr>
            </a:br>
            <a:r>
              <a:rPr lang="sl-SI" altLang="sl-SI" sz="2400" b="1" dirty="0" smtClean="0">
                <a:solidFill>
                  <a:schemeClr val="accent1">
                    <a:lumMod val="50000"/>
                  </a:schemeClr>
                </a:solidFill>
                <a:latin typeface="+mn-lt"/>
              </a:rPr>
              <a:t/>
            </a:r>
            <a:br>
              <a:rPr lang="sl-SI" altLang="sl-SI" sz="2400" b="1" dirty="0" smtClean="0">
                <a:solidFill>
                  <a:schemeClr val="accent1">
                    <a:lumMod val="50000"/>
                  </a:schemeClr>
                </a:solidFill>
                <a:latin typeface="+mn-lt"/>
              </a:rPr>
            </a:br>
            <a:r>
              <a:rPr lang="sl-SI" altLang="sl-SI" sz="2400" b="1" dirty="0" smtClean="0">
                <a:solidFill>
                  <a:schemeClr val="accent1">
                    <a:lumMod val="50000"/>
                  </a:schemeClr>
                </a:solidFill>
                <a:latin typeface="+mn-lt"/>
              </a:rPr>
              <a:t>Otrok </a:t>
            </a:r>
            <a:r>
              <a:rPr lang="sl-SI" altLang="sl-SI" sz="2400" b="1" dirty="0" smtClean="0">
                <a:solidFill>
                  <a:schemeClr val="accent1">
                    <a:lumMod val="50000"/>
                  </a:schemeClr>
                </a:solidFill>
                <a:latin typeface="+mn-lt"/>
              </a:rPr>
              <a:t>naj prve dni še ne ostane v vrtcu cel dan, počutil se bo zapuščenega, to lahko oteži nadaljnje uvajanje.</a:t>
            </a:r>
            <a:br>
              <a:rPr lang="sl-SI" altLang="sl-SI" sz="2400" b="1" dirty="0" smtClean="0">
                <a:solidFill>
                  <a:schemeClr val="accent1">
                    <a:lumMod val="50000"/>
                  </a:schemeClr>
                </a:solidFill>
                <a:latin typeface="+mn-lt"/>
              </a:rPr>
            </a:br>
            <a:r>
              <a:rPr lang="sl-SI" altLang="sl-SI" sz="2400" b="1" dirty="0" smtClean="0">
                <a:solidFill>
                  <a:schemeClr val="accent1">
                    <a:lumMod val="50000"/>
                  </a:schemeClr>
                </a:solidFill>
                <a:latin typeface="+mn-lt"/>
              </a:rPr>
              <a:t/>
            </a:r>
            <a:br>
              <a:rPr lang="sl-SI" altLang="sl-SI" sz="2400" b="1" dirty="0" smtClean="0">
                <a:solidFill>
                  <a:schemeClr val="accent1">
                    <a:lumMod val="50000"/>
                  </a:schemeClr>
                </a:solidFill>
                <a:latin typeface="+mn-lt"/>
              </a:rPr>
            </a:br>
            <a:r>
              <a:rPr lang="sl-SI" altLang="sl-SI" sz="2400" b="1" dirty="0" smtClean="0">
                <a:solidFill>
                  <a:schemeClr val="accent1">
                    <a:lumMod val="50000"/>
                  </a:schemeClr>
                </a:solidFill>
                <a:latin typeface="+mn-lt"/>
              </a:rPr>
              <a:t>Postopoma podaljšujte čas, ko otrok sam ostane v vrtcu.</a:t>
            </a:r>
            <a:br>
              <a:rPr lang="sl-SI" altLang="sl-SI" sz="2400" b="1" dirty="0" smtClean="0">
                <a:solidFill>
                  <a:schemeClr val="accent1">
                    <a:lumMod val="50000"/>
                  </a:schemeClr>
                </a:solidFill>
                <a:latin typeface="+mn-lt"/>
              </a:rPr>
            </a:br>
            <a:r>
              <a:rPr lang="sl-SI" altLang="sl-SI" sz="2400" b="1" dirty="0" smtClean="0">
                <a:solidFill>
                  <a:schemeClr val="accent1">
                    <a:lumMod val="50000"/>
                  </a:schemeClr>
                </a:solidFill>
                <a:latin typeface="+mn-lt"/>
              </a:rPr>
              <a:t/>
            </a:r>
            <a:br>
              <a:rPr lang="sl-SI" altLang="sl-SI" sz="2400" b="1" dirty="0" smtClean="0">
                <a:solidFill>
                  <a:schemeClr val="accent1">
                    <a:lumMod val="50000"/>
                  </a:schemeClr>
                </a:solidFill>
                <a:latin typeface="+mn-lt"/>
              </a:rPr>
            </a:br>
            <a:r>
              <a:rPr lang="sl-SI" altLang="sl-SI" sz="2400" b="1" dirty="0" smtClean="0">
                <a:solidFill>
                  <a:schemeClr val="accent1">
                    <a:lumMod val="50000"/>
                  </a:schemeClr>
                </a:solidFill>
                <a:latin typeface="+mn-lt"/>
              </a:rPr>
              <a:t>Z vzgojiteljem/ico se pogovorite o možnostih za uvajanje (načrt uvajanja).</a:t>
            </a:r>
            <a:endParaRPr lang="sl-SI" sz="2800" b="1" dirty="0">
              <a:solidFill>
                <a:schemeClr val="accent1">
                  <a:lumMod val="50000"/>
                </a:schemeClr>
              </a:solidFill>
              <a:latin typeface="+mn-lt"/>
            </a:endParaRPr>
          </a:p>
        </p:txBody>
      </p:sp>
    </p:spTree>
    <p:extLst>
      <p:ext uri="{BB962C8B-B14F-4D97-AF65-F5344CB8AC3E}">
        <p14:creationId xmlns:p14="http://schemas.microsoft.com/office/powerpoint/2010/main" val="73586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517178" y="960347"/>
            <a:ext cx="5270270" cy="5332388"/>
          </a:xfrm>
        </p:spPr>
        <p:txBody>
          <a:bodyPr rtlCol="0">
            <a:noAutofit/>
          </a:bodyPr>
          <a:lstStyle/>
          <a:p>
            <a:pPr algn="ctr"/>
            <a:r>
              <a:rPr lang="sl-SI" altLang="sl-SI" sz="3600" b="1" dirty="0">
                <a:solidFill>
                  <a:schemeClr val="accent1">
                    <a:lumMod val="50000"/>
                  </a:schemeClr>
                </a:solidFill>
                <a:latin typeface="+mn-lt"/>
              </a:rPr>
              <a:t>P</a:t>
            </a:r>
            <a:r>
              <a:rPr lang="sl-SI" altLang="sl-SI" sz="3600" b="1" dirty="0" smtClean="0">
                <a:solidFill>
                  <a:schemeClr val="accent1">
                    <a:lumMod val="50000"/>
                  </a:schemeClr>
                </a:solidFill>
                <a:latin typeface="+mn-lt"/>
              </a:rPr>
              <a:t>riporočamo</a:t>
            </a:r>
            <a:r>
              <a:rPr lang="sl-SI" altLang="sl-SI" sz="2400" b="1" dirty="0" smtClean="0">
                <a:solidFill>
                  <a:schemeClr val="accent1">
                    <a:lumMod val="50000"/>
                  </a:schemeClr>
                </a:solidFill>
                <a:latin typeface="+mn-lt"/>
              </a:rPr>
              <a:t/>
            </a:r>
            <a:br>
              <a:rPr lang="sl-SI" altLang="sl-SI" sz="2400" b="1" dirty="0" smtClean="0">
                <a:solidFill>
                  <a:schemeClr val="accent1">
                    <a:lumMod val="50000"/>
                  </a:schemeClr>
                </a:solidFill>
                <a:latin typeface="+mn-lt"/>
              </a:rPr>
            </a:br>
            <a:r>
              <a:rPr lang="sl-SI" altLang="sl-SI" sz="2400" b="1" dirty="0" smtClean="0">
                <a:solidFill>
                  <a:schemeClr val="accent1">
                    <a:lumMod val="50000"/>
                  </a:schemeClr>
                </a:solidFill>
                <a:latin typeface="+mn-lt"/>
              </a:rPr>
              <a:t/>
            </a:r>
            <a:br>
              <a:rPr lang="sl-SI" altLang="sl-SI" sz="2400" b="1" dirty="0" smtClean="0">
                <a:solidFill>
                  <a:schemeClr val="accent1">
                    <a:lumMod val="50000"/>
                  </a:schemeClr>
                </a:solidFill>
                <a:latin typeface="+mn-lt"/>
              </a:rPr>
            </a:br>
            <a:r>
              <a:rPr lang="sl-SI" altLang="sl-SI" sz="2400" b="1" dirty="0" smtClean="0">
                <a:solidFill>
                  <a:schemeClr val="accent1">
                    <a:lumMod val="50000"/>
                  </a:schemeClr>
                </a:solidFill>
                <a:latin typeface="+mn-lt"/>
              </a:rPr>
              <a:t>Stalen ritem prihodov in odhodov, </a:t>
            </a:r>
            <a:r>
              <a:rPr lang="sl-SI" altLang="sl-SI" sz="2400" b="1" dirty="0" smtClean="0">
                <a:solidFill>
                  <a:schemeClr val="accent1">
                    <a:lumMod val="50000"/>
                  </a:schemeClr>
                </a:solidFill>
                <a:latin typeface="+mn-lt"/>
              </a:rPr>
              <a:t>stalnost in obredi otroka </a:t>
            </a:r>
            <a:r>
              <a:rPr lang="sl-SI" altLang="sl-SI" sz="2400" b="1" dirty="0" smtClean="0">
                <a:solidFill>
                  <a:schemeClr val="accent1">
                    <a:lumMod val="50000"/>
                  </a:schemeClr>
                </a:solidFill>
                <a:latin typeface="+mn-lt"/>
              </a:rPr>
              <a:t>pomirjajo in mu dajo občutek varnosti.</a:t>
            </a:r>
            <a:br>
              <a:rPr lang="sl-SI" altLang="sl-SI" sz="2400" b="1" dirty="0" smtClean="0">
                <a:solidFill>
                  <a:schemeClr val="accent1">
                    <a:lumMod val="50000"/>
                  </a:schemeClr>
                </a:solidFill>
                <a:latin typeface="+mn-lt"/>
              </a:rPr>
            </a:br>
            <a:r>
              <a:rPr lang="sl-SI" altLang="sl-SI" sz="2400" b="1" dirty="0" smtClean="0">
                <a:solidFill>
                  <a:schemeClr val="accent1">
                    <a:lumMod val="50000"/>
                  </a:schemeClr>
                </a:solidFill>
                <a:latin typeface="+mn-lt"/>
              </a:rPr>
              <a:t/>
            </a:r>
            <a:br>
              <a:rPr lang="sl-SI" altLang="sl-SI" sz="2400" b="1" dirty="0" smtClean="0">
                <a:solidFill>
                  <a:schemeClr val="accent1">
                    <a:lumMod val="50000"/>
                  </a:schemeClr>
                </a:solidFill>
                <a:latin typeface="+mn-lt"/>
              </a:rPr>
            </a:br>
            <a:r>
              <a:rPr lang="sl-SI" altLang="sl-SI" sz="2400" b="1" dirty="0" smtClean="0">
                <a:solidFill>
                  <a:schemeClr val="accent1">
                    <a:lumMod val="50000"/>
                  </a:schemeClr>
                </a:solidFill>
                <a:latin typeface="+mn-lt"/>
              </a:rPr>
              <a:t>V vrtec se odpravite pravočasno, od otroka se poslovite v garderobi.</a:t>
            </a:r>
            <a:br>
              <a:rPr lang="sl-SI" altLang="sl-SI" sz="2400" b="1" dirty="0" smtClean="0">
                <a:solidFill>
                  <a:schemeClr val="accent1">
                    <a:lumMod val="50000"/>
                  </a:schemeClr>
                </a:solidFill>
                <a:latin typeface="+mn-lt"/>
              </a:rPr>
            </a:br>
            <a:r>
              <a:rPr lang="sl-SI" altLang="sl-SI" sz="2400" b="1" dirty="0" smtClean="0">
                <a:solidFill>
                  <a:schemeClr val="accent1">
                    <a:lumMod val="50000"/>
                  </a:schemeClr>
                </a:solidFill>
                <a:latin typeface="+mn-lt"/>
              </a:rPr>
              <a:t/>
            </a:r>
            <a:br>
              <a:rPr lang="sl-SI" altLang="sl-SI" sz="2400" b="1" dirty="0" smtClean="0">
                <a:solidFill>
                  <a:schemeClr val="accent1">
                    <a:lumMod val="50000"/>
                  </a:schemeClr>
                </a:solidFill>
                <a:latin typeface="+mn-lt"/>
              </a:rPr>
            </a:br>
            <a:r>
              <a:rPr lang="sl-SI" altLang="sl-SI" sz="2400" b="1" dirty="0" smtClean="0">
                <a:solidFill>
                  <a:schemeClr val="accent1">
                    <a:lumMod val="50000"/>
                  </a:schemeClr>
                </a:solidFill>
                <a:latin typeface="+mn-lt"/>
              </a:rPr>
              <a:t>Ob prehodu v igralnico otroka predajte umirjeno, a odločno. Otroci začutijo strah in nezaupanje staršev.</a:t>
            </a:r>
            <a:endParaRPr lang="sl-SI" sz="2800" b="1" dirty="0">
              <a:solidFill>
                <a:schemeClr val="accent1">
                  <a:lumMod val="50000"/>
                </a:schemeClr>
              </a:solidFill>
              <a:latin typeface="+mn-l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37162" y="1667716"/>
            <a:ext cx="3782659" cy="283699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176454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571105" y="581892"/>
            <a:ext cx="9917084" cy="1330036"/>
          </a:xfrm>
        </p:spPr>
        <p:txBody>
          <a:bodyPr>
            <a:noAutofit/>
          </a:bodyPr>
          <a:lstStyle/>
          <a:p>
            <a:pPr algn="ctr"/>
            <a:r>
              <a:rPr lang="sl-SI" sz="4800" b="1" dirty="0" smtClean="0"/>
              <a:t>ODZIV OTROK NA SPREMEMBE</a:t>
            </a:r>
            <a:endParaRPr lang="sl-SI" sz="4800" dirty="0"/>
          </a:p>
        </p:txBody>
      </p:sp>
      <p:graphicFrame>
        <p:nvGraphicFramePr>
          <p:cNvPr id="6" name="Označba mesta vsebine 5"/>
          <p:cNvGraphicFramePr>
            <a:graphicFrameLocks noGrp="1"/>
          </p:cNvGraphicFramePr>
          <p:nvPr>
            <p:ph idx="1"/>
            <p:extLst>
              <p:ext uri="{D42A27DB-BD31-4B8C-83A1-F6EECF244321}">
                <p14:modId xmlns:p14="http://schemas.microsoft.com/office/powerpoint/2010/main" val="783054164"/>
              </p:ext>
            </p:extLst>
          </p:nvPr>
        </p:nvGraphicFramePr>
        <p:xfrm>
          <a:off x="751840" y="1737360"/>
          <a:ext cx="10952480" cy="467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629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620982" y="581892"/>
            <a:ext cx="9867207" cy="1155468"/>
          </a:xfrm>
        </p:spPr>
        <p:txBody>
          <a:bodyPr>
            <a:noAutofit/>
          </a:bodyPr>
          <a:lstStyle/>
          <a:p>
            <a:pPr algn="ctr"/>
            <a:r>
              <a:rPr lang="sl-SI" sz="4800" b="1" dirty="0" smtClean="0"/>
              <a:t>ODZIV OTROK NA SPREMEMBE</a:t>
            </a:r>
            <a:endParaRPr lang="sl-SI" sz="4800" dirty="0"/>
          </a:p>
        </p:txBody>
      </p:sp>
      <p:graphicFrame>
        <p:nvGraphicFramePr>
          <p:cNvPr id="6" name="Označba mesta vsebine 5"/>
          <p:cNvGraphicFramePr>
            <a:graphicFrameLocks noGrp="1"/>
          </p:cNvGraphicFramePr>
          <p:nvPr>
            <p:ph idx="1"/>
            <p:extLst>
              <p:ext uri="{D42A27DB-BD31-4B8C-83A1-F6EECF244321}">
                <p14:modId xmlns:p14="http://schemas.microsoft.com/office/powerpoint/2010/main" val="2825572064"/>
              </p:ext>
            </p:extLst>
          </p:nvPr>
        </p:nvGraphicFramePr>
        <p:xfrm>
          <a:off x="751840" y="1737360"/>
          <a:ext cx="10952480" cy="467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717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93812" y="456330"/>
            <a:ext cx="9601202" cy="790579"/>
          </a:xfrm>
        </p:spPr>
        <p:txBody>
          <a:bodyPr>
            <a:normAutofit/>
          </a:bodyPr>
          <a:lstStyle/>
          <a:p>
            <a:pPr algn="ctr"/>
            <a:r>
              <a:rPr lang="sl-SI" b="1" dirty="0" smtClean="0"/>
              <a:t>PRIPOROČILA OB UVAJANJU</a:t>
            </a:r>
            <a:endParaRPr lang="sl-SI" dirty="0"/>
          </a:p>
        </p:txBody>
      </p:sp>
      <p:sp>
        <p:nvSpPr>
          <p:cNvPr id="3" name="Označba mesta vsebine 2"/>
          <p:cNvSpPr>
            <a:spLocks noGrp="1"/>
          </p:cNvSpPr>
          <p:nvPr>
            <p:ph idx="1"/>
          </p:nvPr>
        </p:nvSpPr>
        <p:spPr>
          <a:xfrm>
            <a:off x="948836" y="1338350"/>
            <a:ext cx="5244146" cy="4821382"/>
          </a:xfrm>
        </p:spPr>
        <p:txBody>
          <a:bodyPr>
            <a:normAutofit lnSpcReduction="10000"/>
          </a:bodyPr>
          <a:lstStyle/>
          <a:p>
            <a:pPr algn="ctr">
              <a:lnSpc>
                <a:spcPct val="80000"/>
              </a:lnSpc>
            </a:pPr>
            <a:endParaRPr lang="sl-SI" altLang="sl-SI" b="1" dirty="0" smtClean="0">
              <a:latin typeface="Segoe Print" panose="02000600000000000000" pitchFamily="2" charset="0"/>
            </a:endParaRPr>
          </a:p>
          <a:p>
            <a:pPr>
              <a:lnSpc>
                <a:spcPct val="80000"/>
              </a:lnSpc>
            </a:pPr>
            <a:r>
              <a:rPr lang="sl-SI" altLang="sl-SI" sz="2400" dirty="0" smtClean="0">
                <a:solidFill>
                  <a:schemeClr val="tx1"/>
                </a:solidFill>
              </a:rPr>
              <a:t>Skupaj </a:t>
            </a:r>
            <a:r>
              <a:rPr lang="sl-SI" altLang="sl-SI" sz="2400" dirty="0">
                <a:solidFill>
                  <a:schemeClr val="tx1"/>
                </a:solidFill>
              </a:rPr>
              <a:t>z otrokom </a:t>
            </a:r>
            <a:r>
              <a:rPr lang="sl-SI" altLang="sl-SI" sz="2400" b="1" dirty="0">
                <a:solidFill>
                  <a:schemeClr val="tx1"/>
                </a:solidFill>
              </a:rPr>
              <a:t>obiščite </a:t>
            </a:r>
            <a:r>
              <a:rPr lang="sl-SI" altLang="sl-SI" sz="2400" b="1" dirty="0" smtClean="0">
                <a:solidFill>
                  <a:schemeClr val="tx1"/>
                </a:solidFill>
              </a:rPr>
              <a:t>vrtec </a:t>
            </a:r>
            <a:r>
              <a:rPr lang="sl-SI" altLang="sl-SI" sz="2400" dirty="0" smtClean="0">
                <a:solidFill>
                  <a:schemeClr val="tx1"/>
                </a:solidFill>
              </a:rPr>
              <a:t>(Dan odprtih vrat, spoznavne urice).</a:t>
            </a:r>
            <a:endParaRPr lang="sl-SI" altLang="sl-SI" sz="2400" dirty="0">
              <a:solidFill>
                <a:schemeClr val="tx1"/>
              </a:solidFill>
            </a:endParaRPr>
          </a:p>
          <a:p>
            <a:pPr>
              <a:lnSpc>
                <a:spcPct val="80000"/>
              </a:lnSpc>
            </a:pPr>
            <a:r>
              <a:rPr lang="sl-SI" altLang="sl-SI" sz="2400" dirty="0" smtClean="0">
                <a:solidFill>
                  <a:schemeClr val="tx1"/>
                </a:solidFill>
              </a:rPr>
              <a:t>Seznanite </a:t>
            </a:r>
            <a:r>
              <a:rPr lang="sl-SI" altLang="sl-SI" sz="2400" dirty="0">
                <a:solidFill>
                  <a:schemeClr val="tx1"/>
                </a:solidFill>
              </a:rPr>
              <a:t>se z </a:t>
            </a:r>
            <a:r>
              <a:rPr lang="sl-SI" altLang="sl-SI" sz="2400" dirty="0" smtClean="0">
                <a:solidFill>
                  <a:schemeClr val="tx1"/>
                </a:solidFill>
              </a:rPr>
              <a:t>vzgojiteljico, udeležite se oblik spoznavanja</a:t>
            </a:r>
            <a:r>
              <a:rPr lang="sl-SI" altLang="sl-SI" sz="2400" dirty="0">
                <a:solidFill>
                  <a:schemeClr val="tx1"/>
                </a:solidFill>
              </a:rPr>
              <a:t> </a:t>
            </a:r>
            <a:r>
              <a:rPr lang="sl-SI" altLang="sl-SI" sz="2400" dirty="0" smtClean="0">
                <a:solidFill>
                  <a:schemeClr val="tx1"/>
                </a:solidFill>
              </a:rPr>
              <a:t>(pogovor o </a:t>
            </a:r>
            <a:r>
              <a:rPr lang="sl-SI" altLang="sl-SI" sz="2400" b="1" dirty="0" smtClean="0">
                <a:solidFill>
                  <a:schemeClr val="tx1"/>
                </a:solidFill>
              </a:rPr>
              <a:t>navadah</a:t>
            </a:r>
            <a:r>
              <a:rPr lang="sl-SI" altLang="sl-SI" sz="2400" dirty="0" smtClean="0">
                <a:solidFill>
                  <a:schemeClr val="tx1"/>
                </a:solidFill>
              </a:rPr>
              <a:t>, opozorite na </a:t>
            </a:r>
            <a:r>
              <a:rPr lang="sl-SI" altLang="sl-SI" sz="2400" b="1" dirty="0" smtClean="0">
                <a:solidFill>
                  <a:schemeClr val="tx1"/>
                </a:solidFill>
              </a:rPr>
              <a:t>zdravstvene posebnosti</a:t>
            </a:r>
            <a:r>
              <a:rPr lang="sl-SI" altLang="sl-SI" sz="2400" dirty="0" smtClean="0">
                <a:solidFill>
                  <a:schemeClr val="tx1"/>
                </a:solidFill>
              </a:rPr>
              <a:t>, </a:t>
            </a:r>
            <a:r>
              <a:rPr lang="sl-SI" altLang="sl-SI" sz="2400" dirty="0" smtClean="0">
                <a:solidFill>
                  <a:schemeClr val="tx1"/>
                </a:solidFill>
              </a:rPr>
              <a:t>postopno ločevanje).</a:t>
            </a:r>
          </a:p>
          <a:p>
            <a:pPr>
              <a:lnSpc>
                <a:spcPct val="80000"/>
              </a:lnSpc>
            </a:pPr>
            <a:r>
              <a:rPr lang="sl-SI" altLang="sl-SI" sz="2400" dirty="0" smtClean="0">
                <a:solidFill>
                  <a:schemeClr val="tx1"/>
                </a:solidFill>
              </a:rPr>
              <a:t>Otroka </a:t>
            </a:r>
            <a:r>
              <a:rPr lang="sl-SI" altLang="sl-SI" sz="2400" dirty="0">
                <a:solidFill>
                  <a:schemeClr val="tx1"/>
                </a:solidFill>
              </a:rPr>
              <a:t>naj uvaja drug starš</a:t>
            </a:r>
            <a:r>
              <a:rPr lang="sl-SI" altLang="sl-SI" sz="2400" dirty="0" smtClean="0">
                <a:solidFill>
                  <a:schemeClr val="tx1"/>
                </a:solidFill>
              </a:rPr>
              <a:t>.</a:t>
            </a:r>
          </a:p>
          <a:p>
            <a:pPr>
              <a:lnSpc>
                <a:spcPct val="80000"/>
              </a:lnSpc>
            </a:pPr>
            <a:r>
              <a:rPr lang="sl-SI" altLang="sl-SI" sz="2400" dirty="0">
                <a:solidFill>
                  <a:schemeClr val="tx1"/>
                </a:solidFill>
              </a:rPr>
              <a:t>Doma </a:t>
            </a:r>
            <a:r>
              <a:rPr lang="sl-SI" altLang="sl-SI" sz="2400" dirty="0" smtClean="0">
                <a:solidFill>
                  <a:schemeClr val="tx1"/>
                </a:solidFill>
              </a:rPr>
              <a:t>posvetite otroku več </a:t>
            </a:r>
            <a:r>
              <a:rPr lang="sl-SI" altLang="sl-SI" sz="2400" dirty="0">
                <a:solidFill>
                  <a:schemeClr val="tx1"/>
                </a:solidFill>
              </a:rPr>
              <a:t>pozornosti.</a:t>
            </a:r>
          </a:p>
          <a:p>
            <a:pPr>
              <a:lnSpc>
                <a:spcPct val="80000"/>
              </a:lnSpc>
            </a:pPr>
            <a:r>
              <a:rPr lang="sl-SI" altLang="sl-SI" sz="2400" dirty="0">
                <a:solidFill>
                  <a:schemeClr val="tx1"/>
                </a:solidFill>
              </a:rPr>
              <a:t>Težave </a:t>
            </a:r>
            <a:r>
              <a:rPr lang="sl-SI" altLang="sl-SI" sz="2400" dirty="0" smtClean="0">
                <a:solidFill>
                  <a:schemeClr val="tx1"/>
                </a:solidFill>
              </a:rPr>
              <a:t>lahko kasneje ali razvojno </a:t>
            </a:r>
            <a:r>
              <a:rPr lang="sl-SI" altLang="sl-SI" sz="2400" dirty="0">
                <a:solidFill>
                  <a:schemeClr val="tx1"/>
                </a:solidFill>
              </a:rPr>
              <a:t>vedenje, ki ga je otrok že prerasel.</a:t>
            </a:r>
          </a:p>
          <a:p>
            <a:pPr>
              <a:lnSpc>
                <a:spcPct val="80000"/>
              </a:lnSpc>
            </a:pPr>
            <a:endParaRPr lang="sl-SI" altLang="sl-SI" sz="2400" dirty="0" smtClean="0"/>
          </a:p>
          <a:p>
            <a:pPr marL="0" indent="0">
              <a:buNone/>
            </a:pPr>
            <a:endParaRPr lang="sl-SI" dirty="0"/>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363" y="1606432"/>
            <a:ext cx="4522124" cy="339159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7873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Šelest">
  <a:themeElements>
    <a:clrScheme name="Šelest">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Šeles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Šelest">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ova tema">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7106</TotalTime>
  <Words>1328</Words>
  <Application>Microsoft Office PowerPoint</Application>
  <PresentationFormat>Širokozaslonsko</PresentationFormat>
  <Paragraphs>139</Paragraphs>
  <Slides>22</Slides>
  <Notes>11</Notes>
  <HiddenSlides>0</HiddenSlides>
  <MMClips>0</MMClips>
  <ScaleCrop>false</ScaleCrop>
  <HeadingPairs>
    <vt:vector size="6" baseType="variant">
      <vt:variant>
        <vt:lpstr>Uporabljene pisave</vt:lpstr>
      </vt:variant>
      <vt:variant>
        <vt:i4>9</vt:i4>
      </vt:variant>
      <vt:variant>
        <vt:lpstr>Tema</vt:lpstr>
      </vt:variant>
      <vt:variant>
        <vt:i4>1</vt:i4>
      </vt:variant>
      <vt:variant>
        <vt:lpstr>Naslovi diapozitivov</vt:lpstr>
      </vt:variant>
      <vt:variant>
        <vt:i4>22</vt:i4>
      </vt:variant>
    </vt:vector>
  </HeadingPairs>
  <TitlesOfParts>
    <vt:vector size="32" baseType="lpstr">
      <vt:lpstr>Arial</vt:lpstr>
      <vt:lpstr>Calibri</vt:lpstr>
      <vt:lpstr>Cambria</vt:lpstr>
      <vt:lpstr>Century Gothic</vt:lpstr>
      <vt:lpstr>Segoe Print</vt:lpstr>
      <vt:lpstr>Segoe UI Symbol</vt:lpstr>
      <vt:lpstr>Symbol</vt:lpstr>
      <vt:lpstr>Wingdings</vt:lpstr>
      <vt:lpstr>Wingdings 3</vt:lpstr>
      <vt:lpstr>Šelest</vt:lpstr>
      <vt:lpstr>PRVIČ V VRTEC –  INFORMACIJE ZA STARŠE OTROK NOVINCEV  Urška Repnik, svetovalna delavka</vt:lpstr>
      <vt:lpstr>UVAJANJE OTROKA V VRTEC</vt:lpstr>
      <vt:lpstr>POSTOPNO UVAJANJE</vt:lpstr>
      <vt:lpstr>Priporočamo  da si vzamete dovolj časa, da spoznate vrtčevsko rutino in način dela delavcev, ki bodo skrbeli za vašega otroka.  Starši različno sprejemate proces uvajanja…   Pomembno, da na vrtec pripravite sebe.  Branje forumov odsvetujemo, posvetite se občutjem in doživljanju vašega otroka.</vt:lpstr>
      <vt:lpstr>Priporočamo  Otrok naj prve dni še ne ostane v vrtcu cel dan, počutil se bo zapuščenega, to lahko oteži nadaljnje uvajanje.  Postopoma podaljšujte čas, ko otrok sam ostane v vrtcu.  Z vzgojiteljem/ico se pogovorite o možnostih za uvajanje (načrt uvajanja).</vt:lpstr>
      <vt:lpstr>Priporočamo  Stalen ritem prihodov in odhodov, stalnost in obredi otroka pomirjajo in mu dajo občutek varnosti.  V vrtec se odpravite pravočasno, od otroka se poslovite v garderobi.  Ob prehodu v igralnico otroka predajte umirjeno, a odločno. Otroci začutijo strah in nezaupanje staršev.</vt:lpstr>
      <vt:lpstr>ODZIV OTROK NA SPREMEMBE</vt:lpstr>
      <vt:lpstr>ODZIV OTROK NA SPREMEMBE</vt:lpstr>
      <vt:lpstr>PRIPOROČILA OB UVAJANJU</vt:lpstr>
      <vt:lpstr> </vt:lpstr>
      <vt:lpstr>POTEK UVAJANJA</vt:lpstr>
      <vt:lpstr> </vt:lpstr>
      <vt:lpstr> </vt:lpstr>
      <vt:lpstr> </vt:lpstr>
      <vt:lpstr>NORMATIVI ZA OBLIKOVANJE ODDELKOV</vt:lpstr>
      <vt:lpstr>KAJ JE ŠE POTREBNO PRED PRIHODOM OTROKA V VRTEC?   </vt:lpstr>
      <vt:lpstr>VLOGA ZA SUBVENCIONIORANO  PLAČILO VRTCA</vt:lpstr>
      <vt:lpstr>ZDRAVNIŠKO POTRDILO</vt:lpstr>
      <vt:lpstr>PODALJŠAN PORODNIŠKI DOPUST</vt:lpstr>
      <vt:lpstr>ZLOŽENKE ZA STARŠE</vt:lpstr>
      <vt:lpstr>PowerPointova predstavitev</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 SEJA VZGOJITELJSKEGA ZBORA  VVZ</dc:title>
  <dc:creator>Mojca Verhovnik</dc:creator>
  <cp:lastModifiedBy>Urška Repnik</cp:lastModifiedBy>
  <cp:revision>102</cp:revision>
  <cp:lastPrinted>2022-11-17T15:12:45Z</cp:lastPrinted>
  <dcterms:created xsi:type="dcterms:W3CDTF">2022-05-24T10:31:19Z</dcterms:created>
  <dcterms:modified xsi:type="dcterms:W3CDTF">2024-06-06T08:46:03Z</dcterms:modified>
</cp:coreProperties>
</file>